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handoutMasterIdLst>
    <p:handoutMasterId r:id="rId33"/>
  </p:handoutMasterIdLst>
  <p:sldIdLst>
    <p:sldId id="387" r:id="rId5"/>
    <p:sldId id="264" r:id="rId6"/>
    <p:sldId id="258" r:id="rId7"/>
    <p:sldId id="366" r:id="rId8"/>
    <p:sldId id="388" r:id="rId9"/>
    <p:sldId id="390" r:id="rId10"/>
    <p:sldId id="391" r:id="rId11"/>
    <p:sldId id="392" r:id="rId12"/>
    <p:sldId id="394" r:id="rId13"/>
    <p:sldId id="396" r:id="rId14"/>
    <p:sldId id="417" r:id="rId15"/>
    <p:sldId id="399" r:id="rId16"/>
    <p:sldId id="400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294" r:id="rId29"/>
    <p:sldId id="413" r:id="rId30"/>
    <p:sldId id="416" r:id="rId31"/>
    <p:sldId id="4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B866B7-6F33-48A4-A0A2-A35D6781D9D2}">
          <p14:sldIdLst>
            <p14:sldId id="387"/>
            <p14:sldId id="264"/>
            <p14:sldId id="258"/>
          </p14:sldIdLst>
        </p14:section>
        <p14:section name="Kinder - G2 Section" id="{AB58A6F8-EF13-488C-8BDF-E7D25D1611D3}">
          <p14:sldIdLst>
            <p14:sldId id="366"/>
            <p14:sldId id="388"/>
            <p14:sldId id="390"/>
            <p14:sldId id="391"/>
          </p14:sldIdLst>
        </p14:section>
        <p14:section name="Gr 3-6 Section" id="{E597D54E-E1CD-458F-AE1A-9C7E4D93888D}">
          <p14:sldIdLst/>
        </p14:section>
        <p14:section name="ORIENTATION: Where is the water?" id="{EEAA3BDB-D117-4EC2-B744-7B1FC164B3AA}">
          <p14:sldIdLst>
            <p14:sldId id="392"/>
            <p14:sldId id="394"/>
          </p14:sldIdLst>
        </p14:section>
        <p14:section name="Reading and BIG Questions" id="{F84FE488-6371-4AA3-9BA6-79242EA230A6}">
          <p14:sldIdLst>
            <p14:sldId id="396"/>
            <p14:sldId id="417"/>
            <p14:sldId id="399"/>
            <p14:sldId id="400"/>
            <p14:sldId id="402"/>
            <p14:sldId id="403"/>
          </p14:sldIdLst>
        </p14:section>
        <p14:section name="Explainer and Cloze Activity" id="{02215B43-32E9-4E1F-98AE-CC0BF6152214}">
          <p14:sldIdLst>
            <p14:sldId id="404"/>
            <p14:sldId id="405"/>
            <p14:sldId id="406"/>
            <p14:sldId id="407"/>
            <p14:sldId id="408"/>
            <p14:sldId id="409"/>
          </p14:sldIdLst>
        </p14:section>
        <p14:section name="Higher Complexity diagram" id="{0D3735DF-99E6-4549-BCCC-7EB7EC40C428}">
          <p14:sldIdLst>
            <p14:sldId id="410"/>
          </p14:sldIdLst>
        </p14:section>
        <p14:section name="Revisit and Reflect: Where is the water?" id="{AFCC9806-4300-424A-9B60-39FA2A483134}">
          <p14:sldIdLst>
            <p14:sldId id="411"/>
          </p14:sldIdLst>
        </p14:section>
        <p14:section name="Pictionary Plenary" id="{B07518C5-3E40-4FE9-982B-C541DEB5B0E3}">
          <p14:sldIdLst>
            <p14:sldId id="412"/>
            <p14:sldId id="294"/>
          </p14:sldIdLst>
        </p14:section>
        <p14:section name="Conclusion and Extension" id="{FD5F3491-C4D4-4376-9EE2-EE23C8910EBD}">
          <p14:sldIdLst>
            <p14:sldId id="413"/>
            <p14:sldId id="416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Pay" initials="SP" lastIdx="1" clrIdx="0">
    <p:extLst>
      <p:ext uri="{19B8F6BF-5375-455C-9EA6-DF929625EA0E}">
        <p15:presenceInfo xmlns:p15="http://schemas.microsoft.com/office/powerpoint/2012/main" userId="S::Stephanie.Pay@coliban.com.au::47bc9c28-e976-4dc9-848c-e624fbdbaf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BCB"/>
    <a:srgbClr val="6E943C"/>
    <a:srgbClr val="188C91"/>
    <a:srgbClr val="29B7D6"/>
    <a:srgbClr val="161B49"/>
    <a:srgbClr val="B74C89"/>
    <a:srgbClr val="ED9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70" d="100"/>
          <a:sy n="70" d="100"/>
        </p:scale>
        <p:origin x="2034" y="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BBED03-AC4C-0F63-3FF3-EFF51551C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127F9-9512-00A1-86C8-E2C39ADDD0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67B6E-D829-44B1-B3DC-FE7D57877F2A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EC7F5-9891-472A-7AA0-946B3622EF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5BE62-7F9E-7EFC-D69A-6019EE2E0D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1252D-CFDF-4B84-9F8B-1FDA3A26F5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9348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Drops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A87A0E-5FE5-387A-08AD-91E0187A0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48B4D27-11A8-2F52-0CA5-AA609C93D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099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xed Slide_Who is Coliban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xed Slide_Value Dr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7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xed Slide_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1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31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Generic_Bright Blue with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C799C-C897-6FA3-F9A1-F9BC391233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2CEA67-5625-BDF0-B2A6-39755A758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288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Generic_White with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F458E-B39A-4F5A-94A5-169B25ECC4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1BD08DA-6015-D125-7E45-AED1C1EF8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2239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Generic_Grey with Dr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E5BE2C0-B65B-35F8-9E96-CE4CAD104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A6E1A3-9178-9E26-F7A0-C253A1E7F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37910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Generic_Bright Blue Full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069E7-EE6F-6671-8D0B-70A2C1EAC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0AC5452-B835-F76A-7398-C0599232F6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34DBE79-2F1E-4563-6761-F934A21C3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201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Generic_Water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B1014C4-10E3-5FDF-9261-1B737D04A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8FCCD1-1654-215E-CA97-8525F1F98A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83683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 Layout_Generic_Healthy Water Healthy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36D5BA-0B34-5261-6164-E7E5D3A31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386825-7FF6-19FF-36AA-B2902ADA0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54CBCF9-AA63-52B4-2BCD-76FB2EAA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1901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 Layout_Generic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64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0215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ge Layout_Generic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DA0B86-0D85-DA4C-459B-8F63C2AA36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F47404-E53C-2B73-8B88-40919D0AD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47E2E60-CA9B-C454-CADC-78EA6E1EF6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09506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ge Layout_Generi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FB23C9-D96D-8E5C-E30A-3888F5768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B5EABF8-D996-4974-13EC-2D0F42211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020824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3713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9062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726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9655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778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614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834"/>
            <a:ext cx="2878842" cy="6120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2791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0E75B0A-3F8F-EC60-4F0B-97CCE9C5B9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7266FE-558F-56FF-4057-2B4D67682E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5033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757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882024"/>
            <a:ext cx="6648673" cy="2130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E7A41-3846-5C27-F3B7-81AB20F39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5" y="3180968"/>
            <a:ext cx="6583363" cy="1571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Barlow SemiBold" panose="000007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sub head here</a:t>
            </a:r>
          </a:p>
        </p:txBody>
      </p:sp>
    </p:spTree>
    <p:extLst>
      <p:ext uri="{BB962C8B-B14F-4D97-AF65-F5344CB8AC3E}">
        <p14:creationId xmlns:p14="http://schemas.microsoft.com/office/powerpoint/2010/main" val="428521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0E75B0A-3F8F-EC60-4F0B-97CCE9C5B9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7266FE-558F-56FF-4057-2B4D67682E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5033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1636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1575"/>
            <a:ext cx="12191992" cy="6857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0D5BF-128F-8262-EDFC-BD0F17E04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80D965-73BF-A58E-35B4-323BC033D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DF5273-077C-A6E9-7C09-134651082B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364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858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1575"/>
            <a:ext cx="12191991" cy="6857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0D5BF-128F-8262-EDFC-BD0F17E04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80D965-73BF-A58E-35B4-323BC033D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DF5273-077C-A6E9-7C09-134651082B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364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4410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834"/>
            <a:ext cx="2878841" cy="6120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375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9564779-C0E1-6D5A-BA7C-7CD1C8735A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DAE0C4-93D0-A25F-2143-C752EA36F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3294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9564779-C0E1-6D5A-BA7C-7CD1C8735A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DAE0C4-93D0-A25F-2143-C752EA36F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5560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84993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23852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1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84993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23852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04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672"/>
            <a:ext cx="2878842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42114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42114" cy="44118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6998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D725A0-321C-8CD1-33E3-1BC0C8FCD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002A834-9E49-7710-21E6-14E25B417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29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206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2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D725A0-321C-8CD1-33E3-1BC0C8FCD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002A834-9E49-7710-21E6-14E25B417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7862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5" y="0"/>
            <a:ext cx="12191996" cy="6857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F0622-5327-43CF-DE66-F43C1ECB53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92B3883-D23D-3CC7-453B-73225D57A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427AD68-59F6-BD18-9D95-F969D5CFC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5630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5" y="0"/>
            <a:ext cx="12191995" cy="6857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F0622-5327-43CF-DE66-F43C1ECB53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92B3883-D23D-3CC7-453B-73225D57A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427AD68-59F6-BD18-9D95-F969D5CFC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1562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672"/>
            <a:ext cx="2880366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959726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959726" cy="43983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4275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4452C8-BD76-1160-41D1-86385E19B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4C2304F-3E9C-3378-9593-F42924D9E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834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135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4452C8-BD76-1160-41D1-86385E19B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4C2304F-3E9C-3378-9593-F42924D9E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834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7586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09B2B-2D21-154F-7FDD-B14DC8C35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3F801A-EFD1-2249-3131-6B3C9B743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D1FE18-FA95-2E6E-589D-E3D4C1EBC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28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7566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09B2B-2D21-154F-7FDD-B14DC8C35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3F801A-EFD1-2249-3131-6B3C9B743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D1FE18-FA95-2E6E-589D-E3D4C1EBC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28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3490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510"/>
            <a:ext cx="2880366" cy="612649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02696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6" y="1383843"/>
            <a:ext cx="11026961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0026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5BF7B34-6D8E-3271-B6BF-FFF879017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152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2A54552-A55C-1830-6F48-CA7CAEEF2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15220" cy="45834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7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364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5BF7B34-6D8E-3271-B6BF-FFF879017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152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2A54552-A55C-1830-6F48-CA7CAEEF2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15220" cy="45834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5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6" y="0"/>
            <a:ext cx="12191994" cy="685799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46926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469264" cy="4363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6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46926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469264" cy="4363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72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672"/>
            <a:ext cx="2880365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28667" cy="6123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28666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543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Formatting_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069E7-EE6F-6671-8D0B-70A2C1EAC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46" y="3"/>
            <a:ext cx="12191992" cy="685799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8AE19-CB68-A0F1-7D72-C01730ABF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829720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5511A9-4213-30B0-AAA5-D445336719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8297208" cy="49548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A64CC4-10CC-2BCE-7DE7-D960659ECD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1950" y="1587500"/>
            <a:ext cx="2138363" cy="38179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22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Formatting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44" y="0"/>
            <a:ext cx="12191994" cy="685799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58CF4-AD7E-0275-FEBD-7CC049DD1D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9866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664FCAC-FE73-6D58-17C1-EA6B323F9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49548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7167F-A4C5-0F59-DFFB-5B5C368753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10475" y="3536950"/>
            <a:ext cx="3671888" cy="23844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3747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Formatting_White Box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268343A-6A5F-F6BB-18E6-79C512B3F8D5}"/>
              </a:ext>
            </a:extLst>
          </p:cNvPr>
          <p:cNvSpPr/>
          <p:nvPr userDrawn="1"/>
        </p:nvSpPr>
        <p:spPr>
          <a:xfrm>
            <a:off x="184691" y="148589"/>
            <a:ext cx="4274820" cy="6560819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336" y="650095"/>
            <a:ext cx="3036181" cy="1140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0" cap="none" spc="0" baseline="0">
                <a:ln w="0"/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336" y="2093567"/>
            <a:ext cx="2816725" cy="26708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cap="none" spc="0" baseline="0">
                <a:ln w="0"/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0088-92FB-E47F-AA33-FC275F8C9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7642" y="651642"/>
            <a:ext cx="652751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39C167C-9605-FE99-570D-055571F8C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5663" y="1480400"/>
            <a:ext cx="6629773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0622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Formatting_Blue Box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268343A-6A5F-F6BB-18E6-79C512B3F8D5}"/>
              </a:ext>
            </a:extLst>
          </p:cNvPr>
          <p:cNvSpPr/>
          <p:nvPr userDrawn="1"/>
        </p:nvSpPr>
        <p:spPr>
          <a:xfrm>
            <a:off x="184691" y="148589"/>
            <a:ext cx="4274820" cy="656081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336" y="650095"/>
            <a:ext cx="3036181" cy="1140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0" cap="none" spc="0" baseline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336" y="2093567"/>
            <a:ext cx="2816725" cy="26708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cap="none" spc="0" baseline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0088-92FB-E47F-AA33-FC275F8C9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7642" y="651642"/>
            <a:ext cx="652751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39C167C-9605-FE99-570D-055571F8C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5663" y="1480400"/>
            <a:ext cx="6629773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441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Formatting_Hero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10FCA-BA31-E611-FD68-AEB60E11E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100FD7-A0AC-F55D-0639-911787620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639173" cy="60459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 dirty="0"/>
              <a:t>Insert headline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120598-E05F-7E90-A821-CCD732B9BF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85900"/>
            <a:ext cx="5862638" cy="485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>
              <a:defRPr sz="3200" baseline="0"/>
            </a:lvl2pPr>
            <a:lvl3pPr>
              <a:defRPr sz="3200" baseline="0"/>
            </a:lvl3pPr>
            <a:lvl4pPr>
              <a:defRPr sz="3200" baseline="0"/>
            </a:lvl4pPr>
            <a:lvl5pPr>
              <a:defRPr sz="3200" baseline="0"/>
            </a:lvl5pPr>
          </a:lstStyle>
          <a:p>
            <a:pPr lvl="0"/>
            <a:r>
              <a:rPr lang="en-US" dirty="0"/>
              <a:t>“Insert hero text or quote here in this font type and size”</a:t>
            </a:r>
          </a:p>
        </p:txBody>
      </p:sp>
    </p:spTree>
    <p:extLst>
      <p:ext uri="{BB962C8B-B14F-4D97-AF65-F5344CB8AC3E}">
        <p14:creationId xmlns:p14="http://schemas.microsoft.com/office/powerpoint/2010/main" val="332105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Formatting_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7D126-A86B-F09B-02AA-FB62B3AD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0CBD02-4C8B-DD88-CBE5-0B4840F0A4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829720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3013E-B38A-5EC5-2E5B-15FF34BC3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382713"/>
            <a:ext cx="7772400" cy="93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Please insert your main content for the page here. You can bold certain words or phrases to make them stronger.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E7382A-0D78-3D6B-420C-896211405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827" y="2413765"/>
            <a:ext cx="6823710" cy="3154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AU" dirty="0"/>
              <a:t>Use dot points like this and align them neatly with the text above</a:t>
            </a:r>
          </a:p>
        </p:txBody>
      </p:sp>
    </p:spTree>
    <p:extLst>
      <p:ext uri="{BB962C8B-B14F-4D97-AF65-F5344CB8AC3E}">
        <p14:creationId xmlns:p14="http://schemas.microsoft.com/office/powerpoint/2010/main" val="9318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7617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Formatting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3B822-7FC0-176A-A9B9-9503005D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83BB35-CDF8-AB86-60D9-D7904982E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383843"/>
            <a:ext cx="10610102" cy="1086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2778EF2-12F9-1705-4F26-F56799A4ECF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6827" y="2697480"/>
            <a:ext cx="10517188" cy="3257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Click on the content icon here to create your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1505741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Formatting_Blue Box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790844-7D27-7D33-9A23-B658CB3DA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6E9BD0-6294-4F1C-ED48-C1F1C1F84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419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5E1EE9C-4927-13B0-D675-BA4A47C5E92A}"/>
              </a:ext>
            </a:extLst>
          </p:cNvPr>
          <p:cNvSpPr/>
          <p:nvPr userDrawn="1"/>
        </p:nvSpPr>
        <p:spPr>
          <a:xfrm>
            <a:off x="456827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65751BB-C893-712E-84C9-ECE8A7BE4777}"/>
              </a:ext>
            </a:extLst>
          </p:cNvPr>
          <p:cNvSpPr/>
          <p:nvPr userDrawn="1"/>
        </p:nvSpPr>
        <p:spPr>
          <a:xfrm>
            <a:off x="3315085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441C8C6-A1AD-2217-14B4-EF336C0F45F0}"/>
              </a:ext>
            </a:extLst>
          </p:cNvPr>
          <p:cNvSpPr/>
          <p:nvPr userDrawn="1"/>
        </p:nvSpPr>
        <p:spPr>
          <a:xfrm>
            <a:off x="6173343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DEEBD130-3F58-0C49-28A8-EA0AA73A4B04}"/>
              </a:ext>
            </a:extLst>
          </p:cNvPr>
          <p:cNvSpPr/>
          <p:nvPr userDrawn="1"/>
        </p:nvSpPr>
        <p:spPr>
          <a:xfrm>
            <a:off x="9031601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99CB3D0-C04F-16E9-289F-44A0811E1C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2422E3E7-2A4C-E3E5-D054-E5192184B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2739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5DEE683-7E4F-01AC-38BD-C2B75DF16D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08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449C10A0-72D9-9F15-5D07-387FC07115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9635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2350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Formatting_White Box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D8F854-6ECB-455B-E9E5-F051314AB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6E9BD0-6294-4F1C-ED48-C1F1C1F84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419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F382D57-BA52-A771-097D-FAD65F44AF71}"/>
              </a:ext>
            </a:extLst>
          </p:cNvPr>
          <p:cNvSpPr/>
          <p:nvPr userDrawn="1"/>
        </p:nvSpPr>
        <p:spPr>
          <a:xfrm>
            <a:off x="456827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CF9B5A1F-186D-E82D-BE2B-01BD031128AA}"/>
              </a:ext>
            </a:extLst>
          </p:cNvPr>
          <p:cNvSpPr/>
          <p:nvPr userDrawn="1"/>
        </p:nvSpPr>
        <p:spPr>
          <a:xfrm>
            <a:off x="3315085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CBEB6F0-5BC0-475A-4009-A58F3EEAC9A4}"/>
              </a:ext>
            </a:extLst>
          </p:cNvPr>
          <p:cNvSpPr/>
          <p:nvPr userDrawn="1"/>
        </p:nvSpPr>
        <p:spPr>
          <a:xfrm>
            <a:off x="6173343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45A63C49-4C45-8A20-EFD4-46AD03800CA0}"/>
              </a:ext>
            </a:extLst>
          </p:cNvPr>
          <p:cNvSpPr/>
          <p:nvPr userDrawn="1"/>
        </p:nvSpPr>
        <p:spPr>
          <a:xfrm>
            <a:off x="9031601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289FE093-2DCA-41C1-4D0A-7F088D829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6867ADE-FAC3-A861-5E6B-6E9BDE63C7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2739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6F3788BF-C1A1-B3B1-72EC-A3F1AC898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08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DF87334-3E60-82D7-DBB3-AB4287E2C7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9635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798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Formatting_Headline Whit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D8F854-6ECB-455B-E9E5-F051314AB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69B17-AF5D-ACBA-12F8-1466CC66D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941066-6F76-B34C-BDE3-0378345A8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27" y="519300"/>
            <a:ext cx="4451285" cy="445128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4B86C55-C00E-C118-27F6-58BD95669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279" y="941418"/>
            <a:ext cx="2958446" cy="31968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Insert 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headline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here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957CC8E1-EDA5-67DD-2561-1E76B99F03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206" y="616740"/>
            <a:ext cx="5410744" cy="46619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1773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Formatting_Headline Blu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608FAD-0DF5-B17D-2ACF-2786C5B2D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6" name="Picture 5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E7E2EA5D-64DA-6A0B-4DEA-0792B0002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7" y="519300"/>
            <a:ext cx="4451285" cy="4451285"/>
          </a:xfrm>
          <a:prstGeom prst="rect">
            <a:avLst/>
          </a:prstGeom>
        </p:spPr>
      </p:pic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BF7192A9-ACE3-4405-C2E8-EAB6AEDD6FC0}"/>
              </a:ext>
            </a:extLst>
          </p:cNvPr>
          <p:cNvSpPr/>
          <p:nvPr userDrawn="1"/>
        </p:nvSpPr>
        <p:spPr>
          <a:xfrm flipV="1">
            <a:off x="5322847" y="519300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3DDE30B1-946B-671B-7898-7E88611AFA95}"/>
              </a:ext>
            </a:extLst>
          </p:cNvPr>
          <p:cNvSpPr/>
          <p:nvPr userDrawn="1"/>
        </p:nvSpPr>
        <p:spPr>
          <a:xfrm flipV="1">
            <a:off x="5322847" y="1927008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7CC40FDC-1DDD-7FE5-85D3-101F2BC6DACF}"/>
              </a:ext>
            </a:extLst>
          </p:cNvPr>
          <p:cNvSpPr/>
          <p:nvPr userDrawn="1"/>
        </p:nvSpPr>
        <p:spPr>
          <a:xfrm flipV="1">
            <a:off x="5322847" y="3334716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17B88AA8-A7D2-36ED-6CDE-401A2E048B00}"/>
              </a:ext>
            </a:extLst>
          </p:cNvPr>
          <p:cNvSpPr/>
          <p:nvPr userDrawn="1"/>
        </p:nvSpPr>
        <p:spPr>
          <a:xfrm flipV="1">
            <a:off x="5322847" y="4742424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A62EABB4-8873-4A24-793B-2274BE5B9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1312" y="662940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B03B4DAE-EE0C-A4DE-B57B-8A7F49C74C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1312" y="2091691"/>
            <a:ext cx="5686779" cy="914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39A2929E-7658-E55C-1378-EBD7A04E3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1312" y="3484139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8B2F627C-4995-DCBD-EE0C-47C4EBF9E2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1311" y="4891847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E0555D-FE27-7FFA-11E5-2ADE1B8A20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363" y="971550"/>
            <a:ext cx="3257550" cy="3268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headline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1531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Formatting_Headline Blu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D8271D-32FA-FF80-E84E-3586571CC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6"/>
          </a:xfrm>
          <a:prstGeom prst="rect">
            <a:avLst/>
          </a:prstGeom>
        </p:spPr>
      </p:pic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362E63B2-906F-0C94-0200-53CFE2810090}"/>
              </a:ext>
            </a:extLst>
          </p:cNvPr>
          <p:cNvSpPr/>
          <p:nvPr userDrawn="1"/>
        </p:nvSpPr>
        <p:spPr>
          <a:xfrm flipV="1">
            <a:off x="456828" y="3176222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3D87C647-8226-26FB-49F8-A27FB2682999}"/>
              </a:ext>
            </a:extLst>
          </p:cNvPr>
          <p:cNvSpPr/>
          <p:nvPr userDrawn="1"/>
        </p:nvSpPr>
        <p:spPr>
          <a:xfrm flipV="1">
            <a:off x="456828" y="4906714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A9398E8D-CA74-F7E3-F7D4-A124B6D15C66}"/>
              </a:ext>
            </a:extLst>
          </p:cNvPr>
          <p:cNvSpPr/>
          <p:nvPr userDrawn="1"/>
        </p:nvSpPr>
        <p:spPr>
          <a:xfrm flipV="1">
            <a:off x="456827" y="1465173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06DB0608-66C1-F953-9EAC-CA3238DCB6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224337" cy="604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 dirty="0"/>
              <a:t>Insert headline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496055DE-DBF2-11AE-3F9F-BDAC7EC035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643195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8D736C63-736D-2765-C27B-38904D421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312" y="3321274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A6B10FD5-F290-D83C-CF5D-14B19472CC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312" y="5051766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6397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502408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22517058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83336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85303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138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3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420625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3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1120440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366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7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xed Slide_Acknowledgement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94AC67-46F1-B88D-AB75-84CDF99E2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xed Slide_Our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8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6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717" r:id="rId3"/>
    <p:sldLayoutId id="2147483699" r:id="rId4"/>
    <p:sldLayoutId id="2147483700" r:id="rId5"/>
    <p:sldLayoutId id="2147483701" r:id="rId6"/>
    <p:sldLayoutId id="2147483702" r:id="rId7"/>
    <p:sldLayoutId id="2147483656" r:id="rId8"/>
    <p:sldLayoutId id="2147483695" r:id="rId9"/>
    <p:sldLayoutId id="2147483696" r:id="rId10"/>
    <p:sldLayoutId id="2147483697" r:id="rId11"/>
    <p:sldLayoutId id="2147483718" r:id="rId12"/>
    <p:sldLayoutId id="2147483659" r:id="rId13"/>
    <p:sldLayoutId id="2147483665" r:id="rId14"/>
    <p:sldLayoutId id="2147483666" r:id="rId15"/>
    <p:sldLayoutId id="2147483671" r:id="rId16"/>
    <p:sldLayoutId id="2147483674" r:id="rId17"/>
    <p:sldLayoutId id="2147483668" r:id="rId18"/>
    <p:sldLayoutId id="2147483672" r:id="rId19"/>
    <p:sldLayoutId id="2147483660" r:id="rId20"/>
    <p:sldLayoutId id="2147483667" r:id="rId21"/>
    <p:sldLayoutId id="2147483684" r:id="rId22"/>
    <p:sldLayoutId id="2147483704" r:id="rId23"/>
    <p:sldLayoutId id="2147483703" r:id="rId24"/>
    <p:sldLayoutId id="2147483685" r:id="rId25"/>
    <p:sldLayoutId id="2147483705" r:id="rId26"/>
    <p:sldLayoutId id="2147483706" r:id="rId27"/>
    <p:sldLayoutId id="2147483686" r:id="rId28"/>
    <p:sldLayoutId id="2147483687" r:id="rId29"/>
    <p:sldLayoutId id="2147483707" r:id="rId30"/>
    <p:sldLayoutId id="2147483688" r:id="rId31"/>
    <p:sldLayoutId id="2147483708" r:id="rId32"/>
    <p:sldLayoutId id="2147483689" r:id="rId33"/>
    <p:sldLayoutId id="2147483681" r:id="rId34"/>
    <p:sldLayoutId id="2147483709" r:id="rId35"/>
    <p:sldLayoutId id="2147483682" r:id="rId36"/>
    <p:sldLayoutId id="2147483716" r:id="rId37"/>
    <p:sldLayoutId id="2147483683" r:id="rId38"/>
    <p:sldLayoutId id="2147483675" r:id="rId39"/>
    <p:sldLayoutId id="2147483710" r:id="rId40"/>
    <p:sldLayoutId id="2147483676" r:id="rId41"/>
    <p:sldLayoutId id="2147483711" r:id="rId42"/>
    <p:sldLayoutId id="2147483677" r:id="rId43"/>
    <p:sldLayoutId id="2147483662" r:id="rId44"/>
    <p:sldLayoutId id="2147483712" r:id="rId45"/>
    <p:sldLayoutId id="2147483673" r:id="rId46"/>
    <p:sldLayoutId id="2147483713" r:id="rId47"/>
    <p:sldLayoutId id="2147483664" r:id="rId48"/>
    <p:sldLayoutId id="2147483680" r:id="rId49"/>
    <p:sldLayoutId id="2147483714" r:id="rId50"/>
    <p:sldLayoutId id="2147483678" r:id="rId51"/>
    <p:sldLayoutId id="2147483715" r:id="rId52"/>
    <p:sldLayoutId id="2147483679" r:id="rId53"/>
    <p:sldLayoutId id="2147483691" r:id="rId54"/>
    <p:sldLayoutId id="2147483692" r:id="rId55"/>
    <p:sldLayoutId id="2147483693" r:id="rId56"/>
    <p:sldLayoutId id="2147483694" r:id="rId57"/>
    <p:sldLayoutId id="2147483698" r:id="rId58"/>
    <p:sldLayoutId id="2147483725" r:id="rId59"/>
    <p:sldLayoutId id="2147483726" r:id="rId60"/>
    <p:sldLayoutId id="2147483728" r:id="rId61"/>
    <p:sldLayoutId id="2147483729" r:id="rId62"/>
    <p:sldLayoutId id="2147483730" r:id="rId63"/>
    <p:sldLayoutId id="2147483731" r:id="rId64"/>
    <p:sldLayoutId id="2147483732" r:id="rId65"/>
    <p:sldLayoutId id="2147483719" r:id="rId66"/>
    <p:sldLayoutId id="2147483734" r:id="rId67"/>
    <p:sldLayoutId id="2147483735" r:id="rId68"/>
    <p:sldLayoutId id="2147483737" r:id="rId69"/>
    <p:sldLayoutId id="2147483738" r:id="rId70"/>
    <p:sldLayoutId id="2147483739" r:id="rId71"/>
    <p:sldLayoutId id="2147483740" r:id="rId72"/>
    <p:sldLayoutId id="2147483741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zldkKmxaGlw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0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DF9E0F-4600-5E3C-7516-5FC9479419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7200" dirty="0"/>
              <a:t>The Natural Water Cycle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9067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F8FF7-2A2D-45A2-75FF-D2B10B93C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278" y="941418"/>
            <a:ext cx="3708721" cy="3196828"/>
          </a:xfrm>
        </p:spPr>
        <p:txBody>
          <a:bodyPr/>
          <a:lstStyle/>
          <a:p>
            <a:r>
              <a:rPr lang="en-AU" sz="6000" dirty="0"/>
              <a:t>Big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CBF78-6AEE-5249-D7DD-04F72F7EC2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0024" y="1883391"/>
            <a:ext cx="5709515" cy="1842449"/>
          </a:xfrm>
        </p:spPr>
        <p:txBody>
          <a:bodyPr/>
          <a:lstStyle/>
          <a:p>
            <a:r>
              <a:rPr lang="en-AU" sz="4000" dirty="0"/>
              <a:t>Does water disappear?</a:t>
            </a:r>
            <a:br>
              <a:rPr lang="en-AU" sz="4000" dirty="0"/>
            </a:br>
            <a:br>
              <a:rPr lang="en-AU" sz="4000" dirty="0"/>
            </a:br>
            <a:br>
              <a:rPr lang="en-AU" sz="4000" dirty="0"/>
            </a:br>
            <a:r>
              <a:rPr lang="en-AU" sz="4000" dirty="0"/>
              <a:t>Is there ever new water?</a:t>
            </a:r>
          </a:p>
        </p:txBody>
      </p:sp>
    </p:spTree>
    <p:extLst>
      <p:ext uri="{BB962C8B-B14F-4D97-AF65-F5344CB8AC3E}">
        <p14:creationId xmlns:p14="http://schemas.microsoft.com/office/powerpoint/2010/main" val="12786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0D28F0-9A86-C59F-B21A-9EDC75CC7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27" y="519300"/>
            <a:ext cx="10986620" cy="604595"/>
          </a:xfrm>
        </p:spPr>
        <p:txBody>
          <a:bodyPr>
            <a:normAutofit lnSpcReduction="10000"/>
          </a:bodyPr>
          <a:lstStyle/>
          <a:p>
            <a:r>
              <a:rPr lang="en-AU" sz="4000" dirty="0"/>
              <a:t>The Rhythm of the 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370F6-1AA1-2D44-68D6-A73ED0DAF6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996287"/>
            <a:ext cx="5984409" cy="5342413"/>
          </a:xfrm>
        </p:spPr>
        <p:txBody>
          <a:bodyPr>
            <a:normAutofit/>
          </a:bodyPr>
          <a:lstStyle/>
          <a:p>
            <a:r>
              <a:rPr lang="en-AU" dirty="0"/>
              <a:t>By Grahame Baker-Smith</a:t>
            </a:r>
            <a:br>
              <a:rPr lang="en-AU" dirty="0"/>
            </a:br>
            <a:br>
              <a:rPr lang="en-AU" dirty="0"/>
            </a:br>
            <a:br>
              <a:rPr lang="en-AU" sz="3200" dirty="0"/>
            </a:br>
            <a:r>
              <a:rPr lang="en-AU" sz="3200" dirty="0"/>
              <a:t>While we read the story, THINK about our BIG questions! You might have an answer at the end.</a:t>
            </a:r>
            <a:br>
              <a:rPr lang="en-AU" sz="3200" dirty="0"/>
            </a:b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Does water disappear?</a:t>
            </a: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Is there ever new water?</a:t>
            </a:r>
          </a:p>
          <a:p>
            <a:endParaRPr lang="en-AU" dirty="0"/>
          </a:p>
        </p:txBody>
      </p:sp>
      <p:pic>
        <p:nvPicPr>
          <p:cNvPr id="8" name="Picture 2" descr="The Rhythm of the Rain by Grahame Baker-Smith | Goodreads">
            <a:extLst>
              <a:ext uri="{FF2B5EF4-FFF2-40B4-BE49-F238E27FC236}">
                <a16:creationId xmlns:a16="http://schemas.microsoft.com/office/drawing/2014/main" id="{64AFA2B9-4C4B-465A-4976-E425DFCBD77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5" r="-1" b="38"/>
          <a:stretch>
            <a:fillRect/>
          </a:stretch>
        </p:blipFill>
        <p:spPr bwMode="auto">
          <a:xfrm rot="21600000">
            <a:off x="7583179" y="3538182"/>
            <a:ext cx="3671888" cy="237295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75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A7383C-889A-238A-84F1-A1B4EBD7BA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4271A-CDFE-BD7E-670E-F9E3BE7B3A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Online Media 1" title="The Rhythm of The Rain by Grahame Baker-Smith (Read Aloud/Sleep Story)">
            <a:hlinkClick r:id="" action="ppaction://media"/>
            <a:extLst>
              <a:ext uri="{FF2B5EF4-FFF2-40B4-BE49-F238E27FC236}">
                <a16:creationId xmlns:a16="http://schemas.microsoft.com/office/drawing/2014/main" id="{F0D63DC7-33D5-D33C-AF5F-CC3E43D368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484100" cy="70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16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F8FF7-2A2D-45A2-75FF-D2B10B93C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278" y="941418"/>
            <a:ext cx="3708721" cy="3196828"/>
          </a:xfrm>
        </p:spPr>
        <p:txBody>
          <a:bodyPr/>
          <a:lstStyle/>
          <a:p>
            <a:r>
              <a:rPr lang="en-AU" sz="6000" dirty="0"/>
              <a:t>Big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CBF78-6AEE-5249-D7DD-04F72F7EC2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0024" y="1883391"/>
            <a:ext cx="5709515" cy="1842449"/>
          </a:xfrm>
        </p:spPr>
        <p:txBody>
          <a:bodyPr/>
          <a:lstStyle/>
          <a:p>
            <a:r>
              <a:rPr lang="en-AU" sz="4000" dirty="0"/>
              <a:t>Does water disappear?</a:t>
            </a:r>
            <a:br>
              <a:rPr lang="en-AU" sz="4000" dirty="0"/>
            </a:br>
            <a:br>
              <a:rPr lang="en-AU" sz="4000" dirty="0"/>
            </a:br>
            <a:br>
              <a:rPr lang="en-AU" sz="4000" dirty="0"/>
            </a:br>
            <a:r>
              <a:rPr lang="en-AU" sz="4000" dirty="0"/>
              <a:t>Is there ever new water?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B8FE61B-2B66-AD08-5DE8-34B3956E2051}"/>
              </a:ext>
            </a:extLst>
          </p:cNvPr>
          <p:cNvSpPr txBox="1">
            <a:spLocks/>
          </p:cNvSpPr>
          <p:nvPr/>
        </p:nvSpPr>
        <p:spPr>
          <a:xfrm>
            <a:off x="5510023" y="2376985"/>
            <a:ext cx="5709515" cy="611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000" b="1" dirty="0"/>
              <a:t>No!</a:t>
            </a:r>
            <a:br>
              <a:rPr lang="en-AU" sz="4000" dirty="0"/>
            </a:br>
            <a:br>
              <a:rPr lang="en-AU" sz="4000" dirty="0"/>
            </a:br>
            <a:br>
              <a:rPr lang="en-AU" sz="4000" dirty="0"/>
            </a:br>
            <a:endParaRPr lang="en-AU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8EF802-CCDE-2757-3F7E-F6C35A6EEB5E}"/>
              </a:ext>
            </a:extLst>
          </p:cNvPr>
          <p:cNvSpPr txBox="1">
            <a:spLocks/>
          </p:cNvSpPr>
          <p:nvPr/>
        </p:nvSpPr>
        <p:spPr>
          <a:xfrm>
            <a:off x="5510022" y="4064743"/>
            <a:ext cx="5709515" cy="6115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000" b="1" dirty="0"/>
              <a:t>No!</a:t>
            </a:r>
            <a:br>
              <a:rPr lang="en-AU" sz="4000" dirty="0"/>
            </a:br>
            <a:br>
              <a:rPr lang="en-AU" sz="4000" dirty="0"/>
            </a:br>
            <a:br>
              <a:rPr lang="en-AU" sz="4000" dirty="0"/>
            </a:b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7989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9A3504-C525-47B2-8E46-56B818B8A8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36" y="910043"/>
            <a:ext cx="3036181" cy="1140714"/>
          </a:xfrm>
        </p:spPr>
        <p:txBody>
          <a:bodyPr/>
          <a:lstStyle/>
          <a:p>
            <a:r>
              <a:rPr lang="en-AU" sz="4000" dirty="0"/>
              <a:t>All the water we have is on Earth.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54889-B74B-FDAD-F0AE-F9D14C5EA3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36" y="3537040"/>
            <a:ext cx="2816725" cy="2670865"/>
          </a:xfrm>
        </p:spPr>
        <p:txBody>
          <a:bodyPr/>
          <a:lstStyle/>
          <a:p>
            <a:r>
              <a:rPr lang="en-AU" sz="4000" dirty="0"/>
              <a:t>There is no more.</a:t>
            </a:r>
          </a:p>
        </p:txBody>
      </p:sp>
      <p:pic>
        <p:nvPicPr>
          <p:cNvPr id="6" name="Picture 2" descr="16,500+ Planet Earth Australia Stock Photos, Pictures &amp; Royalty-Free Images  - iStock">
            <a:extLst>
              <a:ext uri="{FF2B5EF4-FFF2-40B4-BE49-F238E27FC236}">
                <a16:creationId xmlns:a16="http://schemas.microsoft.com/office/drawing/2014/main" id="{D8A0DCCF-E7C1-E6BA-CBD5-CB90C480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86" y="164812"/>
            <a:ext cx="6600619" cy="6528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75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774BAD-43E4-DCA9-B236-1EFB09133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36" y="550226"/>
            <a:ext cx="3336685" cy="1140714"/>
          </a:xfrm>
        </p:spPr>
        <p:txBody>
          <a:bodyPr/>
          <a:lstStyle/>
          <a:p>
            <a:r>
              <a:rPr lang="en-AU" sz="4000" dirty="0"/>
              <a:t>Water is constantly on the move.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A41C3-B70F-9473-11F6-8383E9558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36" y="2496195"/>
            <a:ext cx="3841652" cy="2670865"/>
          </a:xfrm>
        </p:spPr>
        <p:txBody>
          <a:bodyPr/>
          <a:lstStyle/>
          <a:p>
            <a:r>
              <a:rPr lang="en-AU" sz="4000" dirty="0"/>
              <a:t>It can be in lots of places.</a:t>
            </a:r>
            <a:br>
              <a:rPr lang="en-AU" sz="4000" dirty="0"/>
            </a:br>
            <a:br>
              <a:rPr lang="en-AU" sz="4000" dirty="0"/>
            </a:br>
            <a:r>
              <a:rPr lang="en-AU" sz="4000" dirty="0"/>
              <a:t>We call this movement </a:t>
            </a:r>
            <a:r>
              <a:rPr lang="en-AU" sz="4000" b="1" dirty="0"/>
              <a:t>The Natural Water Cycle</a:t>
            </a:r>
            <a:r>
              <a:rPr lang="en-AU" sz="4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2EF13-6C76-2727-9C33-0AD4FE1E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98" y="191068"/>
            <a:ext cx="7325436" cy="653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23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4473DF-6BCA-1BB4-6DF5-69B413294F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27" y="519300"/>
            <a:ext cx="10788928" cy="604595"/>
          </a:xfrm>
        </p:spPr>
        <p:txBody>
          <a:bodyPr/>
          <a:lstStyle/>
          <a:p>
            <a:r>
              <a:rPr lang="en-AU" dirty="0"/>
              <a:t>What are the parts of The Natural Water Cycle?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485B4-26CE-6178-CCEB-74E78010B8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6827" y="1840742"/>
            <a:ext cx="5862638" cy="4852988"/>
          </a:xfrm>
        </p:spPr>
        <p:txBody>
          <a:bodyPr/>
          <a:lstStyle/>
          <a:p>
            <a:r>
              <a:rPr lang="en-AU" dirty="0"/>
              <a:t>TASK: </a:t>
            </a:r>
            <a:br>
              <a:rPr lang="en-AU" dirty="0"/>
            </a:br>
            <a:br>
              <a:rPr lang="en-AU" dirty="0"/>
            </a:br>
            <a:r>
              <a:rPr lang="en-AU" dirty="0"/>
              <a:t>Complete Part A and Part B as we discuss.</a:t>
            </a:r>
          </a:p>
        </p:txBody>
      </p:sp>
    </p:spTree>
    <p:extLst>
      <p:ext uri="{BB962C8B-B14F-4D97-AF65-F5344CB8AC3E}">
        <p14:creationId xmlns:p14="http://schemas.microsoft.com/office/powerpoint/2010/main" val="4107452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EE3DB-54E2-78BC-9D9E-AD450179D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Evaporation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A6E7B-5B4C-F366-116F-0D93ED40F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36" y="1574108"/>
            <a:ext cx="3295742" cy="46129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2400" dirty="0"/>
              <a:t>The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sun heats water </a:t>
            </a:r>
            <a:r>
              <a:rPr lang="en-AU" sz="2400" dirty="0"/>
              <a:t>bodies across Earth, causing the liquid water to</a:t>
            </a:r>
            <a:r>
              <a:rPr lang="en-AU" sz="2400" dirty="0">
                <a:solidFill>
                  <a:srgbClr val="248BCB"/>
                </a:solidFill>
              </a:rPr>
              <a:t>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transform</a:t>
            </a:r>
            <a:r>
              <a:rPr lang="en-AU" sz="2400" dirty="0">
                <a:solidFill>
                  <a:srgbClr val="248BCB"/>
                </a:solidFill>
              </a:rPr>
              <a:t> </a:t>
            </a:r>
            <a:r>
              <a:rPr lang="en-AU" sz="2400" dirty="0"/>
              <a:t>into water vapour. </a:t>
            </a:r>
          </a:p>
          <a:p>
            <a:pPr>
              <a:lnSpc>
                <a:spcPct val="100000"/>
              </a:lnSpc>
            </a:pPr>
            <a:endParaRPr lang="en-AU" sz="2400" dirty="0"/>
          </a:p>
          <a:p>
            <a:pPr>
              <a:lnSpc>
                <a:spcPct val="100000"/>
              </a:lnSpc>
            </a:pPr>
            <a:r>
              <a:rPr lang="en-AU" sz="2400" dirty="0"/>
              <a:t>The vapour (or gas) is light enough to rise into the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atmosphere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9B0FB-FD15-04EC-5B59-4ACA9FC2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30" y="163730"/>
            <a:ext cx="7543138" cy="653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B374A1-A001-B324-B4BB-C938FBB7089E}"/>
              </a:ext>
            </a:extLst>
          </p:cNvPr>
          <p:cNvSpPr/>
          <p:nvPr/>
        </p:nvSpPr>
        <p:spPr>
          <a:xfrm>
            <a:off x="7758752" y="1078173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52A5AC-98A9-4338-4E88-79A3ED166C54}"/>
              </a:ext>
            </a:extLst>
          </p:cNvPr>
          <p:cNvSpPr/>
          <p:nvPr/>
        </p:nvSpPr>
        <p:spPr>
          <a:xfrm>
            <a:off x="7638197" y="2933065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BF0CF9-AA5B-E277-A626-9B7151197468}"/>
              </a:ext>
            </a:extLst>
          </p:cNvPr>
          <p:cNvSpPr/>
          <p:nvPr/>
        </p:nvSpPr>
        <p:spPr>
          <a:xfrm>
            <a:off x="4773322" y="5311254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92A2CE-323D-7CC0-C93F-380D208A53BB}"/>
              </a:ext>
            </a:extLst>
          </p:cNvPr>
          <p:cNvSpPr/>
          <p:nvPr/>
        </p:nvSpPr>
        <p:spPr>
          <a:xfrm>
            <a:off x="4749439" y="1220452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A9EA6C-D3D8-A57D-9D55-02433949BE24}"/>
              </a:ext>
            </a:extLst>
          </p:cNvPr>
          <p:cNvSpPr/>
          <p:nvPr/>
        </p:nvSpPr>
        <p:spPr>
          <a:xfrm>
            <a:off x="10153934" y="1910687"/>
            <a:ext cx="1760562" cy="103118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428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EE3DB-54E2-78BC-9D9E-AD450179D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36" y="650095"/>
            <a:ext cx="3295742" cy="1140714"/>
          </a:xfrm>
        </p:spPr>
        <p:txBody>
          <a:bodyPr/>
          <a:lstStyle/>
          <a:p>
            <a:r>
              <a:rPr lang="en-AU" dirty="0"/>
              <a:t>Transpiration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A6E7B-5B4C-F366-116F-0D93ED40F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36" y="1910687"/>
            <a:ext cx="3295742" cy="40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Water is absorbed by a plants roots </a:t>
            </a:r>
            <a:r>
              <a:rPr lang="en-AU" sz="2400" dirty="0"/>
              <a:t>as a liquid, then travels up to its leaves before it is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released as water vapour </a:t>
            </a:r>
            <a:r>
              <a:rPr lang="en-AU" sz="2400" dirty="0"/>
              <a:t>through the plant’s stomata into </a:t>
            </a:r>
          </a:p>
          <a:p>
            <a:pPr>
              <a:lnSpc>
                <a:spcPct val="100000"/>
              </a:lnSpc>
            </a:pPr>
            <a:r>
              <a:rPr lang="en-AU" sz="2400" dirty="0"/>
              <a:t>the atmosphere.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9B0FB-FD15-04EC-5B59-4ACA9FC2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30" y="163730"/>
            <a:ext cx="7543138" cy="653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B374A1-A001-B324-B4BB-C938FBB7089E}"/>
              </a:ext>
            </a:extLst>
          </p:cNvPr>
          <p:cNvSpPr/>
          <p:nvPr/>
        </p:nvSpPr>
        <p:spPr>
          <a:xfrm>
            <a:off x="7758752" y="1078173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52A5AC-98A9-4338-4E88-79A3ED166C54}"/>
              </a:ext>
            </a:extLst>
          </p:cNvPr>
          <p:cNvSpPr/>
          <p:nvPr/>
        </p:nvSpPr>
        <p:spPr>
          <a:xfrm>
            <a:off x="7638197" y="2933065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BF0CF9-AA5B-E277-A626-9B7151197468}"/>
              </a:ext>
            </a:extLst>
          </p:cNvPr>
          <p:cNvSpPr/>
          <p:nvPr/>
        </p:nvSpPr>
        <p:spPr>
          <a:xfrm>
            <a:off x="4773322" y="5311254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92A2CE-323D-7CC0-C93F-380D208A53BB}"/>
              </a:ext>
            </a:extLst>
          </p:cNvPr>
          <p:cNvSpPr/>
          <p:nvPr/>
        </p:nvSpPr>
        <p:spPr>
          <a:xfrm>
            <a:off x="4749439" y="1220452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A9EA6C-D3D8-A57D-9D55-02433949BE24}"/>
              </a:ext>
            </a:extLst>
          </p:cNvPr>
          <p:cNvSpPr/>
          <p:nvPr/>
        </p:nvSpPr>
        <p:spPr>
          <a:xfrm>
            <a:off x="7566546" y="2760975"/>
            <a:ext cx="1760562" cy="103118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40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EE3DB-54E2-78BC-9D9E-AD450179D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36" y="650095"/>
            <a:ext cx="3295742" cy="1140714"/>
          </a:xfrm>
        </p:spPr>
        <p:txBody>
          <a:bodyPr/>
          <a:lstStyle/>
          <a:p>
            <a:r>
              <a:rPr lang="en-AU" dirty="0"/>
              <a:t>Condensation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A6E7B-5B4C-F366-116F-0D93ED40F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36" y="1910687"/>
            <a:ext cx="3295742" cy="405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sz="2400" dirty="0"/>
              <a:t>Water vapour rises into the air where the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temperature becomes colder</a:t>
            </a:r>
            <a:r>
              <a:rPr lang="en-AU" sz="2400" dirty="0"/>
              <a:t>, and condenses </a:t>
            </a:r>
          </a:p>
          <a:p>
            <a:pPr>
              <a:lnSpc>
                <a:spcPct val="100000"/>
              </a:lnSpc>
            </a:pPr>
            <a:r>
              <a:rPr lang="en-AU" sz="2400" dirty="0"/>
              <a:t>the water vapour into small droplets which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form clouds</a:t>
            </a:r>
            <a:r>
              <a:rPr lang="en-AU" sz="2400" dirty="0"/>
              <a:t>.</a:t>
            </a:r>
            <a:endParaRPr lang="en-AU" sz="2400" dirty="0">
              <a:highlight>
                <a:srgbClr val="FFFF00"/>
              </a:highlight>
            </a:endParaRP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9B0FB-FD15-04EC-5B59-4ACA9FC2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30" y="163730"/>
            <a:ext cx="7543138" cy="653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52A5AC-98A9-4338-4E88-79A3ED166C54}"/>
              </a:ext>
            </a:extLst>
          </p:cNvPr>
          <p:cNvSpPr/>
          <p:nvPr/>
        </p:nvSpPr>
        <p:spPr>
          <a:xfrm>
            <a:off x="7709848" y="1076969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BF0CF9-AA5B-E277-A626-9B7151197468}"/>
              </a:ext>
            </a:extLst>
          </p:cNvPr>
          <p:cNvSpPr/>
          <p:nvPr/>
        </p:nvSpPr>
        <p:spPr>
          <a:xfrm>
            <a:off x="4773322" y="5311254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92A2CE-323D-7CC0-C93F-380D208A53BB}"/>
              </a:ext>
            </a:extLst>
          </p:cNvPr>
          <p:cNvSpPr/>
          <p:nvPr/>
        </p:nvSpPr>
        <p:spPr>
          <a:xfrm>
            <a:off x="4749439" y="1220452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A9EA6C-D3D8-A57D-9D55-02433949BE24}"/>
              </a:ext>
            </a:extLst>
          </p:cNvPr>
          <p:cNvSpPr/>
          <p:nvPr/>
        </p:nvSpPr>
        <p:spPr>
          <a:xfrm>
            <a:off x="7638197" y="809344"/>
            <a:ext cx="1760562" cy="103118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382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737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EE3DB-54E2-78BC-9D9E-AD450179D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36" y="650095"/>
            <a:ext cx="3295742" cy="1140714"/>
          </a:xfrm>
        </p:spPr>
        <p:txBody>
          <a:bodyPr/>
          <a:lstStyle/>
          <a:p>
            <a:r>
              <a:rPr lang="en-AU" dirty="0"/>
              <a:t>Precipitation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A6E7B-5B4C-F366-116F-0D93ED40F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987" y="1400000"/>
            <a:ext cx="3295742" cy="4058000"/>
          </a:xfrm>
        </p:spPr>
        <p:txBody>
          <a:bodyPr/>
          <a:lstStyle/>
          <a:p>
            <a:r>
              <a:rPr lang="en-AU" sz="2400" dirty="0"/>
              <a:t>When so much water has condensed in the clouds that the air cannot support its weight,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water falls from the clouds</a:t>
            </a:r>
            <a:r>
              <a:rPr lang="en-AU" sz="2400" dirty="0">
                <a:solidFill>
                  <a:srgbClr val="248BCB"/>
                </a:solidFill>
              </a:rPr>
              <a:t> </a:t>
            </a:r>
            <a:r>
              <a:rPr lang="en-AU" sz="2400" dirty="0"/>
              <a:t>as rain, hail, sleet or snow. </a:t>
            </a:r>
          </a:p>
          <a:p>
            <a:endParaRPr lang="en-AU" sz="2400" dirty="0">
              <a:solidFill>
                <a:srgbClr val="190852"/>
              </a:solidFill>
            </a:endParaRPr>
          </a:p>
          <a:p>
            <a:r>
              <a:rPr lang="en-AU" sz="2400" dirty="0"/>
              <a:t>Much of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this water flows across the land  </a:t>
            </a:r>
            <a:r>
              <a:rPr lang="en-AU" sz="2400" dirty="0"/>
              <a:t>and collects in rivers, lakes and, eventually, the ocean</a:t>
            </a:r>
            <a:r>
              <a:rPr lang="en-AU" sz="2400" dirty="0">
                <a:latin typeface="Quicksand Bold" panose="020B0604020202020204" charset="0"/>
              </a:rPr>
              <a:t>. </a:t>
            </a:r>
            <a:endParaRPr lang="en-AU" sz="2400" dirty="0">
              <a:highlight>
                <a:srgbClr val="FFFF00"/>
              </a:highlight>
              <a:latin typeface="Quicksand Bold" panose="020B0604020202020204" charset="0"/>
            </a:endParaRP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9B0FB-FD15-04EC-5B59-4ACA9FC2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30" y="163730"/>
            <a:ext cx="7543138" cy="653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52A5AC-98A9-4338-4E88-79A3ED166C54}"/>
              </a:ext>
            </a:extLst>
          </p:cNvPr>
          <p:cNvSpPr/>
          <p:nvPr/>
        </p:nvSpPr>
        <p:spPr>
          <a:xfrm>
            <a:off x="4723282" y="1152032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BF0CF9-AA5B-E277-A626-9B7151197468}"/>
              </a:ext>
            </a:extLst>
          </p:cNvPr>
          <p:cNvSpPr/>
          <p:nvPr/>
        </p:nvSpPr>
        <p:spPr>
          <a:xfrm>
            <a:off x="4773322" y="5311254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A9EA6C-D3D8-A57D-9D55-02433949BE24}"/>
              </a:ext>
            </a:extLst>
          </p:cNvPr>
          <p:cNvSpPr/>
          <p:nvPr/>
        </p:nvSpPr>
        <p:spPr>
          <a:xfrm>
            <a:off x="4651631" y="884407"/>
            <a:ext cx="1760562" cy="103118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56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EE3DB-54E2-78BC-9D9E-AD450179D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36" y="650095"/>
            <a:ext cx="3295742" cy="1140714"/>
          </a:xfrm>
        </p:spPr>
        <p:txBody>
          <a:bodyPr/>
          <a:lstStyle/>
          <a:p>
            <a:r>
              <a:rPr lang="en-AU" dirty="0"/>
              <a:t>Ground Water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A6E7B-5B4C-F366-116F-0D93ED40F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987" y="1601304"/>
            <a:ext cx="3295742" cy="4058000"/>
          </a:xfrm>
        </p:spPr>
        <p:txBody>
          <a:bodyPr/>
          <a:lstStyle/>
          <a:p>
            <a:r>
              <a:rPr lang="en-AU" sz="2400" dirty="0"/>
              <a:t>Some of the water infiltrates into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the ground and gathers in the cracks and pores of rocks</a:t>
            </a:r>
            <a:r>
              <a:rPr lang="en-AU" sz="2400" dirty="0"/>
              <a:t>, forming groundwater. </a:t>
            </a:r>
          </a:p>
          <a:p>
            <a:endParaRPr lang="en-AU" sz="2400" dirty="0">
              <a:solidFill>
                <a:srgbClr val="190852"/>
              </a:solidFill>
            </a:endParaRPr>
          </a:p>
          <a:p>
            <a:r>
              <a:rPr lang="en-AU" sz="2400" dirty="0"/>
              <a:t>These areas of water-filled crevices are called </a:t>
            </a:r>
            <a:r>
              <a:rPr lang="en-AU" sz="2400" dirty="0">
                <a:solidFill>
                  <a:srgbClr val="248BCB"/>
                </a:solidFill>
                <a:highlight>
                  <a:srgbClr val="FFFF00"/>
                </a:highlight>
              </a:rPr>
              <a:t>aquifers. 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9B0FB-FD15-04EC-5B59-4ACA9FC2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230" y="163730"/>
            <a:ext cx="7543138" cy="653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52A5AC-98A9-4338-4E88-79A3ED166C54}"/>
              </a:ext>
            </a:extLst>
          </p:cNvPr>
          <p:cNvSpPr/>
          <p:nvPr/>
        </p:nvSpPr>
        <p:spPr>
          <a:xfrm>
            <a:off x="4794933" y="5411337"/>
            <a:ext cx="1617260" cy="49593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A9EA6C-D3D8-A57D-9D55-02433949BE24}"/>
              </a:ext>
            </a:extLst>
          </p:cNvPr>
          <p:cNvSpPr/>
          <p:nvPr/>
        </p:nvSpPr>
        <p:spPr>
          <a:xfrm>
            <a:off x="4723282" y="5143712"/>
            <a:ext cx="1760562" cy="103118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89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D49FD-B9A4-845D-7A2A-19D7E1A88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3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60401" y="152625"/>
            <a:ext cx="1119095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8"/>
              </a:lnSpc>
            </a:pPr>
            <a:r>
              <a:rPr lang="en-US" sz="5452" dirty="0">
                <a:solidFill>
                  <a:srgbClr val="248BCB"/>
                </a:solidFill>
                <a:latin typeface="Bree Serif"/>
              </a:rPr>
              <a:t>Let’s reflect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B68A166-E970-BF67-7A8C-870CFB106DC0}"/>
              </a:ext>
            </a:extLst>
          </p:cNvPr>
          <p:cNvSpPr/>
          <p:nvPr/>
        </p:nvSpPr>
        <p:spPr>
          <a:xfrm>
            <a:off x="0" y="1092200"/>
            <a:ext cx="12192000" cy="5765800"/>
          </a:xfrm>
          <a:custGeom>
            <a:avLst/>
            <a:gdLst/>
            <a:ahLst/>
            <a:cxnLst/>
            <a:rect l="l" t="t" r="r" b="b"/>
            <a:pathLst>
              <a:path w="18497833" h="10365165">
                <a:moveTo>
                  <a:pt x="0" y="0"/>
                </a:moveTo>
                <a:lnTo>
                  <a:pt x="18497833" y="0"/>
                </a:lnTo>
                <a:lnTo>
                  <a:pt x="18497833" y="10365165"/>
                </a:lnTo>
                <a:lnTo>
                  <a:pt x="0" y="10365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78927-4F93-20E9-2A23-CAFEDAFE4A74}"/>
              </a:ext>
            </a:extLst>
          </p:cNvPr>
          <p:cNvSpPr txBox="1"/>
          <p:nvPr/>
        </p:nvSpPr>
        <p:spPr>
          <a:xfrm>
            <a:off x="150125" y="1372489"/>
            <a:ext cx="11787875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956" lvl="1">
              <a:lnSpc>
                <a:spcPts val="4853"/>
              </a:lnSpc>
            </a:pPr>
            <a:r>
              <a:rPr lang="en-US" sz="3200" dirty="0">
                <a:solidFill>
                  <a:schemeClr val="bg1"/>
                </a:solidFill>
                <a:latin typeface="Barlow"/>
              </a:rPr>
              <a:t>At the start of the lesson we brainstormed for ‘water locations’ – </a:t>
            </a:r>
            <a:r>
              <a:rPr lang="en-US" sz="3200" i="1" dirty="0">
                <a:solidFill>
                  <a:schemeClr val="bg1"/>
                </a:solidFill>
                <a:latin typeface="Barlow"/>
              </a:rPr>
              <a:t>let’s look at them again.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92760-0DA9-D601-3878-E33DF01BB996}"/>
              </a:ext>
            </a:extLst>
          </p:cNvPr>
          <p:cNvSpPr txBox="1"/>
          <p:nvPr/>
        </p:nvSpPr>
        <p:spPr>
          <a:xfrm>
            <a:off x="150124" y="2999604"/>
            <a:ext cx="11787875" cy="315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2956" lvl="1">
              <a:lnSpc>
                <a:spcPts val="4853"/>
              </a:lnSpc>
            </a:pPr>
            <a:r>
              <a:rPr lang="en-US" sz="3200" b="1" dirty="0">
                <a:solidFill>
                  <a:schemeClr val="bg1"/>
                </a:solidFill>
                <a:latin typeface="Barlow"/>
              </a:rPr>
              <a:t>Q: </a:t>
            </a:r>
            <a:r>
              <a:rPr lang="en-US" sz="3200" i="1" dirty="0">
                <a:solidFill>
                  <a:schemeClr val="bg1"/>
                </a:solidFill>
                <a:latin typeface="Barlow"/>
              </a:rPr>
              <a:t>What </a:t>
            </a:r>
            <a:r>
              <a:rPr lang="en-US" sz="3200" b="1" i="1" dirty="0">
                <a:solidFill>
                  <a:schemeClr val="bg1"/>
                </a:solidFill>
                <a:latin typeface="Barlow"/>
              </a:rPr>
              <a:t>parts of the water cycle</a:t>
            </a:r>
            <a:r>
              <a:rPr lang="en-US" sz="3200" i="1" dirty="0">
                <a:solidFill>
                  <a:schemeClr val="bg1"/>
                </a:solidFill>
                <a:latin typeface="Barlow"/>
              </a:rPr>
              <a:t> are present in the </a:t>
            </a:r>
            <a:r>
              <a:rPr lang="en-US" sz="3200" b="1" i="1" dirty="0">
                <a:solidFill>
                  <a:schemeClr val="bg1"/>
                </a:solidFill>
                <a:latin typeface="Barlow"/>
              </a:rPr>
              <a:t>water locations</a:t>
            </a:r>
            <a:r>
              <a:rPr lang="en-US" sz="3200" i="1" dirty="0">
                <a:solidFill>
                  <a:schemeClr val="bg1"/>
                </a:solidFill>
                <a:latin typeface="Barlow"/>
              </a:rPr>
              <a:t> we thought about at the start of the lesson?</a:t>
            </a:r>
            <a:br>
              <a:rPr lang="en-US" sz="3200" i="1" dirty="0">
                <a:solidFill>
                  <a:schemeClr val="bg1"/>
                </a:solidFill>
                <a:latin typeface="Barlow"/>
              </a:rPr>
            </a:br>
            <a:br>
              <a:rPr lang="en-US" sz="3200" i="1" dirty="0">
                <a:solidFill>
                  <a:schemeClr val="bg1"/>
                </a:solidFill>
                <a:latin typeface="Barlow"/>
              </a:rPr>
            </a:br>
            <a:r>
              <a:rPr lang="en-US" sz="3200" b="1" dirty="0">
                <a:solidFill>
                  <a:schemeClr val="bg1"/>
                </a:solidFill>
                <a:latin typeface="Barlow"/>
              </a:rPr>
              <a:t>Q: </a:t>
            </a:r>
            <a:r>
              <a:rPr lang="en-US" sz="3200" i="1" dirty="0">
                <a:solidFill>
                  <a:schemeClr val="bg1"/>
                </a:solidFill>
                <a:latin typeface="Barlow"/>
              </a:rPr>
              <a:t>Some of these locations are in </a:t>
            </a:r>
            <a:r>
              <a:rPr lang="en-US" sz="3200" b="1" i="1" dirty="0">
                <a:solidFill>
                  <a:schemeClr val="bg1"/>
                </a:solidFill>
                <a:latin typeface="Barlow"/>
              </a:rPr>
              <a:t>our home </a:t>
            </a:r>
            <a:r>
              <a:rPr lang="en-US" sz="3200" i="1" dirty="0">
                <a:solidFill>
                  <a:schemeClr val="bg1"/>
                </a:solidFill>
                <a:latin typeface="Barlow"/>
              </a:rPr>
              <a:t>– does that mean we play a part in the Natural Water Cycle?</a:t>
            </a:r>
          </a:p>
        </p:txBody>
      </p:sp>
    </p:spTree>
    <p:extLst>
      <p:ext uri="{BB962C8B-B14F-4D97-AF65-F5344CB8AC3E}">
        <p14:creationId xmlns:p14="http://schemas.microsoft.com/office/powerpoint/2010/main" val="3714186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41C75-B059-2EB3-5591-E8F5264FC5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000" dirty="0"/>
              <a:t>Water Cycle Pictionary!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5711F-FC4D-AB43-4356-9AE399F907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I need FIVE volunteers!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97E6F-4E6E-3A36-3405-F5121C957D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Each answer will be a KEY WORD from today’s lesson.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C488D-49CE-7390-848B-67E48B02D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Can our class volunteers guess them all within the time?</a:t>
            </a:r>
          </a:p>
        </p:txBody>
      </p:sp>
    </p:spTree>
    <p:extLst>
      <p:ext uri="{BB962C8B-B14F-4D97-AF65-F5344CB8AC3E}">
        <p14:creationId xmlns:p14="http://schemas.microsoft.com/office/powerpoint/2010/main" val="3472155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054"/>
          <p:cNvSpPr/>
          <p:nvPr/>
        </p:nvSpPr>
        <p:spPr>
          <a:xfrm>
            <a:off x="4875328" y="0"/>
            <a:ext cx="7316673" cy="6858000"/>
          </a:xfrm>
          <a:custGeom>
            <a:avLst/>
            <a:gdLst/>
            <a:ahLst/>
            <a:cxnLst/>
            <a:rect l="l" t="t" r="r" b="b"/>
            <a:pathLst>
              <a:path w="5487505" h="5143500">
                <a:moveTo>
                  <a:pt x="0" y="0"/>
                </a:moveTo>
                <a:lnTo>
                  <a:pt x="47625" y="0"/>
                </a:lnTo>
                <a:lnTo>
                  <a:pt x="1436914" y="0"/>
                </a:lnTo>
                <a:lnTo>
                  <a:pt x="1479334" y="0"/>
                </a:lnTo>
                <a:lnTo>
                  <a:pt x="4499992" y="0"/>
                </a:lnTo>
                <a:lnTo>
                  <a:pt x="4547617" y="0"/>
                </a:lnTo>
                <a:lnTo>
                  <a:pt x="5445085" y="0"/>
                </a:lnTo>
                <a:lnTo>
                  <a:pt x="5487505" y="0"/>
                </a:lnTo>
                <a:lnTo>
                  <a:pt x="5487505" y="5143500"/>
                </a:lnTo>
                <a:lnTo>
                  <a:pt x="5445085" y="5143500"/>
                </a:lnTo>
                <a:lnTo>
                  <a:pt x="4547617" y="5143500"/>
                </a:lnTo>
                <a:lnTo>
                  <a:pt x="4499992" y="5143500"/>
                </a:lnTo>
                <a:lnTo>
                  <a:pt x="1479334" y="5143500"/>
                </a:lnTo>
                <a:lnTo>
                  <a:pt x="1436914" y="5143500"/>
                </a:lnTo>
                <a:lnTo>
                  <a:pt x="47625" y="5143500"/>
                </a:lnTo>
                <a:lnTo>
                  <a:pt x="0" y="5143500"/>
                </a:lnTo>
                <a:lnTo>
                  <a:pt x="0" y="4654475"/>
                </a:lnTo>
                <a:cubicBezTo>
                  <a:pt x="1116410" y="4607013"/>
                  <a:pt x="2006030" y="3686129"/>
                  <a:pt x="2006030" y="2557463"/>
                </a:cubicBezTo>
                <a:cubicBezTo>
                  <a:pt x="2006030" y="1428797"/>
                  <a:pt x="1116410" y="507914"/>
                  <a:pt x="0" y="460451"/>
                </a:cubicBezTo>
                <a:close/>
              </a:path>
            </a:pathLst>
          </a:custGeom>
          <a:solidFill>
            <a:srgbClr val="1488D6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grpSp>
        <p:nvGrpSpPr>
          <p:cNvPr id="2060" name="Group 2059"/>
          <p:cNvGrpSpPr/>
          <p:nvPr/>
        </p:nvGrpSpPr>
        <p:grpSpPr>
          <a:xfrm>
            <a:off x="525523" y="-846666"/>
            <a:ext cx="8523816" cy="8523817"/>
            <a:chOff x="1325563" y="-635000"/>
            <a:chExt cx="6392862" cy="6392863"/>
          </a:xfrm>
        </p:grpSpPr>
        <p:sp>
          <p:nvSpPr>
            <p:cNvPr id="45" name="Freeform 10"/>
            <p:cNvSpPr>
              <a:spLocks noEditPoints="1"/>
            </p:cNvSpPr>
            <p:nvPr/>
          </p:nvSpPr>
          <p:spPr bwMode="auto">
            <a:xfrm>
              <a:off x="5281613" y="604838"/>
              <a:ext cx="2020887" cy="3427413"/>
            </a:xfrm>
            <a:custGeom>
              <a:avLst/>
              <a:gdLst>
                <a:gd name="T0" fmla="*/ 317 w 539"/>
                <a:gd name="T1" fmla="*/ 238 h 914"/>
                <a:gd name="T2" fmla="*/ 279 w 539"/>
                <a:gd name="T3" fmla="*/ 239 h 914"/>
                <a:gd name="T4" fmla="*/ 355 w 539"/>
                <a:gd name="T5" fmla="*/ 521 h 914"/>
                <a:gd name="T6" fmla="*/ 194 w 539"/>
                <a:gd name="T7" fmla="*/ 914 h 914"/>
                <a:gd name="T8" fmla="*/ 378 w 539"/>
                <a:gd name="T9" fmla="*/ 862 h 914"/>
                <a:gd name="T10" fmla="*/ 424 w 539"/>
                <a:gd name="T11" fmla="*/ 804 h 914"/>
                <a:gd name="T12" fmla="*/ 400 w 539"/>
                <a:gd name="T13" fmla="*/ 739 h 914"/>
                <a:gd name="T14" fmla="*/ 363 w 539"/>
                <a:gd name="T15" fmla="*/ 708 h 914"/>
                <a:gd name="T16" fmla="*/ 364 w 539"/>
                <a:gd name="T17" fmla="*/ 705 h 914"/>
                <a:gd name="T18" fmla="*/ 397 w 539"/>
                <a:gd name="T19" fmla="*/ 723 h 914"/>
                <a:gd name="T20" fmla="*/ 402 w 539"/>
                <a:gd name="T21" fmla="*/ 722 h 914"/>
                <a:gd name="T22" fmla="*/ 483 w 539"/>
                <a:gd name="T23" fmla="*/ 712 h 914"/>
                <a:gd name="T24" fmla="*/ 528 w 539"/>
                <a:gd name="T25" fmla="*/ 638 h 914"/>
                <a:gd name="T26" fmla="*/ 492 w 539"/>
                <a:gd name="T27" fmla="*/ 578 h 914"/>
                <a:gd name="T28" fmla="*/ 458 w 539"/>
                <a:gd name="T29" fmla="*/ 548 h 914"/>
                <a:gd name="T30" fmla="*/ 490 w 539"/>
                <a:gd name="T31" fmla="*/ 538 h 914"/>
                <a:gd name="T32" fmla="*/ 528 w 539"/>
                <a:gd name="T33" fmla="*/ 446 h 914"/>
                <a:gd name="T34" fmla="*/ 486 w 539"/>
                <a:gd name="T35" fmla="*/ 393 h 914"/>
                <a:gd name="T36" fmla="*/ 429 w 539"/>
                <a:gd name="T37" fmla="*/ 360 h 914"/>
                <a:gd name="T38" fmla="*/ 437 w 539"/>
                <a:gd name="T39" fmla="*/ 281 h 914"/>
                <a:gd name="T40" fmla="*/ 380 w 539"/>
                <a:gd name="T41" fmla="*/ 240 h 914"/>
                <a:gd name="T42" fmla="*/ 369 w 539"/>
                <a:gd name="T43" fmla="*/ 241 h 914"/>
                <a:gd name="T44" fmla="*/ 317 w 539"/>
                <a:gd name="T45" fmla="*/ 238 h 914"/>
                <a:gd name="T46" fmla="*/ 155 w 539"/>
                <a:gd name="T47" fmla="*/ 0 h 914"/>
                <a:gd name="T48" fmla="*/ 0 w 539"/>
                <a:gd name="T49" fmla="*/ 1 h 914"/>
                <a:gd name="T50" fmla="*/ 142 w 539"/>
                <a:gd name="T51" fmla="*/ 82 h 914"/>
                <a:gd name="T52" fmla="*/ 155 w 539"/>
                <a:gd name="T53" fmla="*/ 0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9" h="914">
                  <a:moveTo>
                    <a:pt x="317" y="238"/>
                  </a:moveTo>
                  <a:cubicBezTo>
                    <a:pt x="306" y="238"/>
                    <a:pt x="293" y="239"/>
                    <a:pt x="279" y="239"/>
                  </a:cubicBezTo>
                  <a:cubicBezTo>
                    <a:pt x="328" y="322"/>
                    <a:pt x="355" y="419"/>
                    <a:pt x="355" y="521"/>
                  </a:cubicBezTo>
                  <a:cubicBezTo>
                    <a:pt x="355" y="674"/>
                    <a:pt x="294" y="813"/>
                    <a:pt x="194" y="914"/>
                  </a:cubicBezTo>
                  <a:cubicBezTo>
                    <a:pt x="296" y="897"/>
                    <a:pt x="362" y="869"/>
                    <a:pt x="378" y="862"/>
                  </a:cubicBezTo>
                  <a:cubicBezTo>
                    <a:pt x="400" y="856"/>
                    <a:pt x="419" y="833"/>
                    <a:pt x="424" y="804"/>
                  </a:cubicBezTo>
                  <a:cubicBezTo>
                    <a:pt x="428" y="776"/>
                    <a:pt x="418" y="751"/>
                    <a:pt x="400" y="739"/>
                  </a:cubicBezTo>
                  <a:cubicBezTo>
                    <a:pt x="391" y="730"/>
                    <a:pt x="379" y="719"/>
                    <a:pt x="363" y="708"/>
                  </a:cubicBezTo>
                  <a:cubicBezTo>
                    <a:pt x="363" y="707"/>
                    <a:pt x="364" y="706"/>
                    <a:pt x="364" y="705"/>
                  </a:cubicBezTo>
                  <a:cubicBezTo>
                    <a:pt x="373" y="716"/>
                    <a:pt x="385" y="723"/>
                    <a:pt x="397" y="723"/>
                  </a:cubicBezTo>
                  <a:cubicBezTo>
                    <a:pt x="399" y="723"/>
                    <a:pt x="400" y="723"/>
                    <a:pt x="402" y="722"/>
                  </a:cubicBezTo>
                  <a:cubicBezTo>
                    <a:pt x="483" y="712"/>
                    <a:pt x="483" y="712"/>
                    <a:pt x="483" y="712"/>
                  </a:cubicBezTo>
                  <a:cubicBezTo>
                    <a:pt x="510" y="709"/>
                    <a:pt x="530" y="676"/>
                    <a:pt x="528" y="638"/>
                  </a:cubicBezTo>
                  <a:cubicBezTo>
                    <a:pt x="526" y="609"/>
                    <a:pt x="511" y="586"/>
                    <a:pt x="492" y="578"/>
                  </a:cubicBezTo>
                  <a:cubicBezTo>
                    <a:pt x="484" y="570"/>
                    <a:pt x="473" y="559"/>
                    <a:pt x="458" y="548"/>
                  </a:cubicBezTo>
                  <a:cubicBezTo>
                    <a:pt x="490" y="538"/>
                    <a:pt x="490" y="538"/>
                    <a:pt x="490" y="538"/>
                  </a:cubicBezTo>
                  <a:cubicBezTo>
                    <a:pt x="522" y="527"/>
                    <a:pt x="539" y="486"/>
                    <a:pt x="528" y="446"/>
                  </a:cubicBezTo>
                  <a:cubicBezTo>
                    <a:pt x="522" y="420"/>
                    <a:pt x="505" y="401"/>
                    <a:pt x="486" y="393"/>
                  </a:cubicBezTo>
                  <a:cubicBezTo>
                    <a:pt x="478" y="386"/>
                    <a:pt x="458" y="372"/>
                    <a:pt x="429" y="360"/>
                  </a:cubicBezTo>
                  <a:cubicBezTo>
                    <a:pt x="446" y="341"/>
                    <a:pt x="450" y="309"/>
                    <a:pt x="437" y="281"/>
                  </a:cubicBezTo>
                  <a:cubicBezTo>
                    <a:pt x="425" y="255"/>
                    <a:pt x="402" y="240"/>
                    <a:pt x="380" y="240"/>
                  </a:cubicBezTo>
                  <a:cubicBezTo>
                    <a:pt x="376" y="240"/>
                    <a:pt x="373" y="240"/>
                    <a:pt x="369" y="241"/>
                  </a:cubicBezTo>
                  <a:cubicBezTo>
                    <a:pt x="356" y="240"/>
                    <a:pt x="339" y="238"/>
                    <a:pt x="317" y="238"/>
                  </a:cubicBezTo>
                  <a:moveTo>
                    <a:pt x="15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2" y="21"/>
                    <a:pt x="99" y="49"/>
                    <a:pt x="142" y="82"/>
                  </a:cubicBezTo>
                  <a:cubicBezTo>
                    <a:pt x="176" y="46"/>
                    <a:pt x="155" y="0"/>
                    <a:pt x="155" y="0"/>
                  </a:cubicBezTo>
                </a:path>
              </a:pathLst>
            </a:custGeom>
            <a:solidFill>
              <a:schemeClr val="tx1">
                <a:alpha val="23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grpSp>
          <p:nvGrpSpPr>
            <p:cNvPr id="4" name="Group 6"/>
            <p:cNvGrpSpPr>
              <a:grpSpLocks noChangeAspect="1"/>
            </p:cNvGrpSpPr>
            <p:nvPr/>
          </p:nvGrpSpPr>
          <p:grpSpPr bwMode="auto">
            <a:xfrm>
              <a:off x="1325563" y="-635000"/>
              <a:ext cx="6392862" cy="6392863"/>
              <a:chOff x="865" y="-394"/>
              <a:chExt cx="4027" cy="4027"/>
            </a:xfrm>
          </p:grpSpPr>
          <p:sp>
            <p:nvSpPr>
              <p:cNvPr id="5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867" y="-392"/>
                <a:ext cx="4025" cy="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" name="Rectangle 8"/>
              <p:cNvSpPr>
                <a:spLocks noChangeArrowheads="1"/>
              </p:cNvSpPr>
              <p:nvPr/>
            </p:nvSpPr>
            <p:spPr bwMode="auto">
              <a:xfrm>
                <a:off x="865" y="-394"/>
                <a:ext cx="4025" cy="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1555" y="414"/>
                <a:ext cx="2646" cy="2161"/>
              </a:xfrm>
              <a:custGeom>
                <a:avLst/>
                <a:gdLst>
                  <a:gd name="T0" fmla="*/ 755 w 1110"/>
                  <a:gd name="T1" fmla="*/ 0 h 925"/>
                  <a:gd name="T2" fmla="*/ 755 w 1110"/>
                  <a:gd name="T3" fmla="*/ 0 h 925"/>
                  <a:gd name="T4" fmla="*/ 736 w 1110"/>
                  <a:gd name="T5" fmla="*/ 1 h 925"/>
                  <a:gd name="T6" fmla="*/ 735 w 1110"/>
                  <a:gd name="T7" fmla="*/ 0 h 925"/>
                  <a:gd name="T8" fmla="*/ 727 w 1110"/>
                  <a:gd name="T9" fmla="*/ 2 h 925"/>
                  <a:gd name="T10" fmla="*/ 727 w 1110"/>
                  <a:gd name="T11" fmla="*/ 1 h 925"/>
                  <a:gd name="T12" fmla="*/ 553 w 1110"/>
                  <a:gd name="T13" fmla="*/ 100 h 925"/>
                  <a:gd name="T14" fmla="*/ 369 w 1110"/>
                  <a:gd name="T15" fmla="*/ 385 h 925"/>
                  <a:gd name="T16" fmla="*/ 348 w 1110"/>
                  <a:gd name="T17" fmla="*/ 411 h 925"/>
                  <a:gd name="T18" fmla="*/ 251 w 1110"/>
                  <a:gd name="T19" fmla="*/ 411 h 925"/>
                  <a:gd name="T20" fmla="*/ 251 w 1110"/>
                  <a:gd name="T21" fmla="*/ 390 h 925"/>
                  <a:gd name="T22" fmla="*/ 174 w 1110"/>
                  <a:gd name="T23" fmla="*/ 390 h 925"/>
                  <a:gd name="T24" fmla="*/ 174 w 1110"/>
                  <a:gd name="T25" fmla="*/ 376 h 925"/>
                  <a:gd name="T26" fmla="*/ 29 w 1110"/>
                  <a:gd name="T27" fmla="*/ 376 h 925"/>
                  <a:gd name="T28" fmla="*/ 0 w 1110"/>
                  <a:gd name="T29" fmla="*/ 555 h 925"/>
                  <a:gd name="T30" fmla="*/ 4 w 1110"/>
                  <a:gd name="T31" fmla="*/ 623 h 925"/>
                  <a:gd name="T32" fmla="*/ 115 w 1110"/>
                  <a:gd name="T33" fmla="*/ 867 h 925"/>
                  <a:gd name="T34" fmla="*/ 174 w 1110"/>
                  <a:gd name="T35" fmla="*/ 867 h 925"/>
                  <a:gd name="T36" fmla="*/ 174 w 1110"/>
                  <a:gd name="T37" fmla="*/ 854 h 925"/>
                  <a:gd name="T38" fmla="*/ 251 w 1110"/>
                  <a:gd name="T39" fmla="*/ 854 h 925"/>
                  <a:gd name="T40" fmla="*/ 251 w 1110"/>
                  <a:gd name="T41" fmla="*/ 833 h 925"/>
                  <a:gd name="T42" fmla="*/ 426 w 1110"/>
                  <a:gd name="T43" fmla="*/ 833 h 925"/>
                  <a:gd name="T44" fmla="*/ 692 w 1110"/>
                  <a:gd name="T45" fmla="*/ 920 h 925"/>
                  <a:gd name="T46" fmla="*/ 796 w 1110"/>
                  <a:gd name="T47" fmla="*/ 925 h 925"/>
                  <a:gd name="T48" fmla="*/ 949 w 1110"/>
                  <a:gd name="T49" fmla="*/ 913 h 925"/>
                  <a:gd name="T50" fmla="*/ 949 w 1110"/>
                  <a:gd name="T51" fmla="*/ 913 h 925"/>
                  <a:gd name="T52" fmla="*/ 1110 w 1110"/>
                  <a:gd name="T53" fmla="*/ 520 h 925"/>
                  <a:gd name="T54" fmla="*/ 1034 w 1110"/>
                  <a:gd name="T55" fmla="*/ 238 h 925"/>
                  <a:gd name="T56" fmla="*/ 1034 w 1110"/>
                  <a:gd name="T57" fmla="*/ 238 h 925"/>
                  <a:gd name="T58" fmla="*/ 866 w 1110"/>
                  <a:gd name="T59" fmla="*/ 258 h 925"/>
                  <a:gd name="T60" fmla="*/ 863 w 1110"/>
                  <a:gd name="T61" fmla="*/ 257 h 925"/>
                  <a:gd name="T62" fmla="*/ 863 w 1110"/>
                  <a:gd name="T63" fmla="*/ 185 h 925"/>
                  <a:gd name="T64" fmla="*/ 888 w 1110"/>
                  <a:gd name="T65" fmla="*/ 185 h 925"/>
                  <a:gd name="T66" fmla="*/ 888 w 1110"/>
                  <a:gd name="T67" fmla="*/ 131 h 925"/>
                  <a:gd name="T68" fmla="*/ 739 w 1110"/>
                  <a:gd name="T69" fmla="*/ 131 h 925"/>
                  <a:gd name="T70" fmla="*/ 739 w 1110"/>
                  <a:gd name="T71" fmla="*/ 185 h 925"/>
                  <a:gd name="T72" fmla="*/ 764 w 1110"/>
                  <a:gd name="T73" fmla="*/ 185 h 925"/>
                  <a:gd name="T74" fmla="*/ 764 w 1110"/>
                  <a:gd name="T75" fmla="*/ 257 h 925"/>
                  <a:gd name="T76" fmla="*/ 707 w 1110"/>
                  <a:gd name="T77" fmla="*/ 271 h 925"/>
                  <a:gd name="T78" fmla="*/ 659 w 1110"/>
                  <a:gd name="T79" fmla="*/ 271 h 925"/>
                  <a:gd name="T80" fmla="*/ 736 w 1110"/>
                  <a:gd name="T81" fmla="*/ 126 h 925"/>
                  <a:gd name="T82" fmla="*/ 736 w 1110"/>
                  <a:gd name="T83" fmla="*/ 125 h 925"/>
                  <a:gd name="T84" fmla="*/ 737 w 1110"/>
                  <a:gd name="T85" fmla="*/ 125 h 925"/>
                  <a:gd name="T86" fmla="*/ 740 w 1110"/>
                  <a:gd name="T87" fmla="*/ 125 h 925"/>
                  <a:gd name="T88" fmla="*/ 897 w 1110"/>
                  <a:gd name="T89" fmla="*/ 81 h 925"/>
                  <a:gd name="T90" fmla="*/ 897 w 1110"/>
                  <a:gd name="T91" fmla="*/ 81 h 925"/>
                  <a:gd name="T92" fmla="*/ 755 w 1110"/>
                  <a:gd name="T93" fmla="*/ 0 h 925"/>
                  <a:gd name="connsiteX0" fmla="*/ 6802 w 10000"/>
                  <a:gd name="connsiteY0" fmla="*/ 95 h 10095"/>
                  <a:gd name="connsiteX1" fmla="*/ 6802 w 10000"/>
                  <a:gd name="connsiteY1" fmla="*/ 95 h 10095"/>
                  <a:gd name="connsiteX2" fmla="*/ 6631 w 10000"/>
                  <a:gd name="connsiteY2" fmla="*/ 106 h 10095"/>
                  <a:gd name="connsiteX3" fmla="*/ 6622 w 10000"/>
                  <a:gd name="connsiteY3" fmla="*/ 95 h 10095"/>
                  <a:gd name="connsiteX4" fmla="*/ 6550 w 10000"/>
                  <a:gd name="connsiteY4" fmla="*/ 117 h 10095"/>
                  <a:gd name="connsiteX5" fmla="*/ 6550 w 10000"/>
                  <a:gd name="connsiteY5" fmla="*/ 106 h 10095"/>
                  <a:gd name="connsiteX6" fmla="*/ 5231 w 10000"/>
                  <a:gd name="connsiteY6" fmla="*/ 1560 h 10095"/>
                  <a:gd name="connsiteX7" fmla="*/ 3324 w 10000"/>
                  <a:gd name="connsiteY7" fmla="*/ 4257 h 10095"/>
                  <a:gd name="connsiteX8" fmla="*/ 3135 w 10000"/>
                  <a:gd name="connsiteY8" fmla="*/ 4538 h 10095"/>
                  <a:gd name="connsiteX9" fmla="*/ 2261 w 10000"/>
                  <a:gd name="connsiteY9" fmla="*/ 4538 h 10095"/>
                  <a:gd name="connsiteX10" fmla="*/ 2261 w 10000"/>
                  <a:gd name="connsiteY10" fmla="*/ 4311 h 10095"/>
                  <a:gd name="connsiteX11" fmla="*/ 1568 w 10000"/>
                  <a:gd name="connsiteY11" fmla="*/ 4311 h 10095"/>
                  <a:gd name="connsiteX12" fmla="*/ 1568 w 10000"/>
                  <a:gd name="connsiteY12" fmla="*/ 4160 h 10095"/>
                  <a:gd name="connsiteX13" fmla="*/ 261 w 10000"/>
                  <a:gd name="connsiteY13" fmla="*/ 4160 h 10095"/>
                  <a:gd name="connsiteX14" fmla="*/ 0 w 10000"/>
                  <a:gd name="connsiteY14" fmla="*/ 6095 h 10095"/>
                  <a:gd name="connsiteX15" fmla="*/ 36 w 10000"/>
                  <a:gd name="connsiteY15" fmla="*/ 6830 h 10095"/>
                  <a:gd name="connsiteX16" fmla="*/ 1036 w 10000"/>
                  <a:gd name="connsiteY16" fmla="*/ 9468 h 10095"/>
                  <a:gd name="connsiteX17" fmla="*/ 1568 w 10000"/>
                  <a:gd name="connsiteY17" fmla="*/ 9468 h 10095"/>
                  <a:gd name="connsiteX18" fmla="*/ 1568 w 10000"/>
                  <a:gd name="connsiteY18" fmla="*/ 9327 h 10095"/>
                  <a:gd name="connsiteX19" fmla="*/ 2261 w 10000"/>
                  <a:gd name="connsiteY19" fmla="*/ 9327 h 10095"/>
                  <a:gd name="connsiteX20" fmla="*/ 2261 w 10000"/>
                  <a:gd name="connsiteY20" fmla="*/ 9100 h 10095"/>
                  <a:gd name="connsiteX21" fmla="*/ 3838 w 10000"/>
                  <a:gd name="connsiteY21" fmla="*/ 9100 h 10095"/>
                  <a:gd name="connsiteX22" fmla="*/ 6234 w 10000"/>
                  <a:gd name="connsiteY22" fmla="*/ 10041 h 10095"/>
                  <a:gd name="connsiteX23" fmla="*/ 7171 w 10000"/>
                  <a:gd name="connsiteY23" fmla="*/ 10095 h 10095"/>
                  <a:gd name="connsiteX24" fmla="*/ 8550 w 10000"/>
                  <a:gd name="connsiteY24" fmla="*/ 9965 h 10095"/>
                  <a:gd name="connsiteX25" fmla="*/ 8550 w 10000"/>
                  <a:gd name="connsiteY25" fmla="*/ 9965 h 10095"/>
                  <a:gd name="connsiteX26" fmla="*/ 10000 w 10000"/>
                  <a:gd name="connsiteY26" fmla="*/ 5717 h 10095"/>
                  <a:gd name="connsiteX27" fmla="*/ 9315 w 10000"/>
                  <a:gd name="connsiteY27" fmla="*/ 2668 h 10095"/>
                  <a:gd name="connsiteX28" fmla="*/ 9315 w 10000"/>
                  <a:gd name="connsiteY28" fmla="*/ 2668 h 10095"/>
                  <a:gd name="connsiteX29" fmla="*/ 7802 w 10000"/>
                  <a:gd name="connsiteY29" fmla="*/ 2884 h 10095"/>
                  <a:gd name="connsiteX30" fmla="*/ 7775 w 10000"/>
                  <a:gd name="connsiteY30" fmla="*/ 2873 h 10095"/>
                  <a:gd name="connsiteX31" fmla="*/ 7775 w 10000"/>
                  <a:gd name="connsiteY31" fmla="*/ 2095 h 10095"/>
                  <a:gd name="connsiteX32" fmla="*/ 8000 w 10000"/>
                  <a:gd name="connsiteY32" fmla="*/ 2095 h 10095"/>
                  <a:gd name="connsiteX33" fmla="*/ 8000 w 10000"/>
                  <a:gd name="connsiteY33" fmla="*/ 1511 h 10095"/>
                  <a:gd name="connsiteX34" fmla="*/ 6658 w 10000"/>
                  <a:gd name="connsiteY34" fmla="*/ 1511 h 10095"/>
                  <a:gd name="connsiteX35" fmla="*/ 6658 w 10000"/>
                  <a:gd name="connsiteY35" fmla="*/ 2095 h 10095"/>
                  <a:gd name="connsiteX36" fmla="*/ 6883 w 10000"/>
                  <a:gd name="connsiteY36" fmla="*/ 2095 h 10095"/>
                  <a:gd name="connsiteX37" fmla="*/ 6883 w 10000"/>
                  <a:gd name="connsiteY37" fmla="*/ 2873 h 10095"/>
                  <a:gd name="connsiteX38" fmla="*/ 6369 w 10000"/>
                  <a:gd name="connsiteY38" fmla="*/ 3025 h 10095"/>
                  <a:gd name="connsiteX39" fmla="*/ 5937 w 10000"/>
                  <a:gd name="connsiteY39" fmla="*/ 3025 h 10095"/>
                  <a:gd name="connsiteX40" fmla="*/ 6631 w 10000"/>
                  <a:gd name="connsiteY40" fmla="*/ 1457 h 10095"/>
                  <a:gd name="connsiteX41" fmla="*/ 6631 w 10000"/>
                  <a:gd name="connsiteY41" fmla="*/ 1446 h 10095"/>
                  <a:gd name="connsiteX42" fmla="*/ 6640 w 10000"/>
                  <a:gd name="connsiteY42" fmla="*/ 1446 h 10095"/>
                  <a:gd name="connsiteX43" fmla="*/ 6667 w 10000"/>
                  <a:gd name="connsiteY43" fmla="*/ 1446 h 10095"/>
                  <a:gd name="connsiteX44" fmla="*/ 8081 w 10000"/>
                  <a:gd name="connsiteY44" fmla="*/ 971 h 10095"/>
                  <a:gd name="connsiteX45" fmla="*/ 8081 w 10000"/>
                  <a:gd name="connsiteY45" fmla="*/ 971 h 10095"/>
                  <a:gd name="connsiteX46" fmla="*/ 6802 w 10000"/>
                  <a:gd name="connsiteY46" fmla="*/ 95 h 10095"/>
                  <a:gd name="connsiteX0" fmla="*/ 6802 w 10000"/>
                  <a:gd name="connsiteY0" fmla="*/ 95 h 10095"/>
                  <a:gd name="connsiteX1" fmla="*/ 6802 w 10000"/>
                  <a:gd name="connsiteY1" fmla="*/ 95 h 10095"/>
                  <a:gd name="connsiteX2" fmla="*/ 6631 w 10000"/>
                  <a:gd name="connsiteY2" fmla="*/ 106 h 10095"/>
                  <a:gd name="connsiteX3" fmla="*/ 6471 w 10000"/>
                  <a:gd name="connsiteY3" fmla="*/ 543 h 10095"/>
                  <a:gd name="connsiteX4" fmla="*/ 6550 w 10000"/>
                  <a:gd name="connsiteY4" fmla="*/ 117 h 10095"/>
                  <a:gd name="connsiteX5" fmla="*/ 6550 w 10000"/>
                  <a:gd name="connsiteY5" fmla="*/ 106 h 10095"/>
                  <a:gd name="connsiteX6" fmla="*/ 5231 w 10000"/>
                  <a:gd name="connsiteY6" fmla="*/ 1560 h 10095"/>
                  <a:gd name="connsiteX7" fmla="*/ 3324 w 10000"/>
                  <a:gd name="connsiteY7" fmla="*/ 4257 h 10095"/>
                  <a:gd name="connsiteX8" fmla="*/ 3135 w 10000"/>
                  <a:gd name="connsiteY8" fmla="*/ 4538 h 10095"/>
                  <a:gd name="connsiteX9" fmla="*/ 2261 w 10000"/>
                  <a:gd name="connsiteY9" fmla="*/ 4538 h 10095"/>
                  <a:gd name="connsiteX10" fmla="*/ 2261 w 10000"/>
                  <a:gd name="connsiteY10" fmla="*/ 4311 h 10095"/>
                  <a:gd name="connsiteX11" fmla="*/ 1568 w 10000"/>
                  <a:gd name="connsiteY11" fmla="*/ 4311 h 10095"/>
                  <a:gd name="connsiteX12" fmla="*/ 1568 w 10000"/>
                  <a:gd name="connsiteY12" fmla="*/ 4160 h 10095"/>
                  <a:gd name="connsiteX13" fmla="*/ 261 w 10000"/>
                  <a:gd name="connsiteY13" fmla="*/ 4160 h 10095"/>
                  <a:gd name="connsiteX14" fmla="*/ 0 w 10000"/>
                  <a:gd name="connsiteY14" fmla="*/ 6095 h 10095"/>
                  <a:gd name="connsiteX15" fmla="*/ 36 w 10000"/>
                  <a:gd name="connsiteY15" fmla="*/ 6830 h 10095"/>
                  <a:gd name="connsiteX16" fmla="*/ 1036 w 10000"/>
                  <a:gd name="connsiteY16" fmla="*/ 9468 h 10095"/>
                  <a:gd name="connsiteX17" fmla="*/ 1568 w 10000"/>
                  <a:gd name="connsiteY17" fmla="*/ 9468 h 10095"/>
                  <a:gd name="connsiteX18" fmla="*/ 1568 w 10000"/>
                  <a:gd name="connsiteY18" fmla="*/ 9327 h 10095"/>
                  <a:gd name="connsiteX19" fmla="*/ 2261 w 10000"/>
                  <a:gd name="connsiteY19" fmla="*/ 9327 h 10095"/>
                  <a:gd name="connsiteX20" fmla="*/ 2261 w 10000"/>
                  <a:gd name="connsiteY20" fmla="*/ 9100 h 10095"/>
                  <a:gd name="connsiteX21" fmla="*/ 3838 w 10000"/>
                  <a:gd name="connsiteY21" fmla="*/ 9100 h 10095"/>
                  <a:gd name="connsiteX22" fmla="*/ 6234 w 10000"/>
                  <a:gd name="connsiteY22" fmla="*/ 10041 h 10095"/>
                  <a:gd name="connsiteX23" fmla="*/ 7171 w 10000"/>
                  <a:gd name="connsiteY23" fmla="*/ 10095 h 10095"/>
                  <a:gd name="connsiteX24" fmla="*/ 8550 w 10000"/>
                  <a:gd name="connsiteY24" fmla="*/ 9965 h 10095"/>
                  <a:gd name="connsiteX25" fmla="*/ 8550 w 10000"/>
                  <a:gd name="connsiteY25" fmla="*/ 9965 h 10095"/>
                  <a:gd name="connsiteX26" fmla="*/ 10000 w 10000"/>
                  <a:gd name="connsiteY26" fmla="*/ 5717 h 10095"/>
                  <a:gd name="connsiteX27" fmla="*/ 9315 w 10000"/>
                  <a:gd name="connsiteY27" fmla="*/ 2668 h 10095"/>
                  <a:gd name="connsiteX28" fmla="*/ 9315 w 10000"/>
                  <a:gd name="connsiteY28" fmla="*/ 2668 h 10095"/>
                  <a:gd name="connsiteX29" fmla="*/ 7802 w 10000"/>
                  <a:gd name="connsiteY29" fmla="*/ 2884 h 10095"/>
                  <a:gd name="connsiteX30" fmla="*/ 7775 w 10000"/>
                  <a:gd name="connsiteY30" fmla="*/ 2873 h 10095"/>
                  <a:gd name="connsiteX31" fmla="*/ 7775 w 10000"/>
                  <a:gd name="connsiteY31" fmla="*/ 2095 h 10095"/>
                  <a:gd name="connsiteX32" fmla="*/ 8000 w 10000"/>
                  <a:gd name="connsiteY32" fmla="*/ 2095 h 10095"/>
                  <a:gd name="connsiteX33" fmla="*/ 8000 w 10000"/>
                  <a:gd name="connsiteY33" fmla="*/ 1511 h 10095"/>
                  <a:gd name="connsiteX34" fmla="*/ 6658 w 10000"/>
                  <a:gd name="connsiteY34" fmla="*/ 1511 h 10095"/>
                  <a:gd name="connsiteX35" fmla="*/ 6658 w 10000"/>
                  <a:gd name="connsiteY35" fmla="*/ 2095 h 10095"/>
                  <a:gd name="connsiteX36" fmla="*/ 6883 w 10000"/>
                  <a:gd name="connsiteY36" fmla="*/ 2095 h 10095"/>
                  <a:gd name="connsiteX37" fmla="*/ 6883 w 10000"/>
                  <a:gd name="connsiteY37" fmla="*/ 2873 h 10095"/>
                  <a:gd name="connsiteX38" fmla="*/ 6369 w 10000"/>
                  <a:gd name="connsiteY38" fmla="*/ 3025 h 10095"/>
                  <a:gd name="connsiteX39" fmla="*/ 5937 w 10000"/>
                  <a:gd name="connsiteY39" fmla="*/ 3025 h 10095"/>
                  <a:gd name="connsiteX40" fmla="*/ 6631 w 10000"/>
                  <a:gd name="connsiteY40" fmla="*/ 1457 h 10095"/>
                  <a:gd name="connsiteX41" fmla="*/ 6631 w 10000"/>
                  <a:gd name="connsiteY41" fmla="*/ 1446 h 10095"/>
                  <a:gd name="connsiteX42" fmla="*/ 6640 w 10000"/>
                  <a:gd name="connsiteY42" fmla="*/ 1446 h 10095"/>
                  <a:gd name="connsiteX43" fmla="*/ 6667 w 10000"/>
                  <a:gd name="connsiteY43" fmla="*/ 1446 h 10095"/>
                  <a:gd name="connsiteX44" fmla="*/ 8081 w 10000"/>
                  <a:gd name="connsiteY44" fmla="*/ 971 h 10095"/>
                  <a:gd name="connsiteX45" fmla="*/ 8081 w 10000"/>
                  <a:gd name="connsiteY45" fmla="*/ 971 h 10095"/>
                  <a:gd name="connsiteX46" fmla="*/ 6802 w 10000"/>
                  <a:gd name="connsiteY46" fmla="*/ 95 h 10095"/>
                  <a:gd name="connsiteX0" fmla="*/ 6802 w 10000"/>
                  <a:gd name="connsiteY0" fmla="*/ 93 h 10093"/>
                  <a:gd name="connsiteX1" fmla="*/ 6802 w 10000"/>
                  <a:gd name="connsiteY1" fmla="*/ 93 h 10093"/>
                  <a:gd name="connsiteX2" fmla="*/ 6631 w 10000"/>
                  <a:gd name="connsiteY2" fmla="*/ 104 h 10093"/>
                  <a:gd name="connsiteX3" fmla="*/ 6550 w 10000"/>
                  <a:gd name="connsiteY3" fmla="*/ 115 h 10093"/>
                  <a:gd name="connsiteX4" fmla="*/ 6550 w 10000"/>
                  <a:gd name="connsiteY4" fmla="*/ 104 h 10093"/>
                  <a:gd name="connsiteX5" fmla="*/ 5231 w 10000"/>
                  <a:gd name="connsiteY5" fmla="*/ 1558 h 10093"/>
                  <a:gd name="connsiteX6" fmla="*/ 3324 w 10000"/>
                  <a:gd name="connsiteY6" fmla="*/ 4255 h 10093"/>
                  <a:gd name="connsiteX7" fmla="*/ 3135 w 10000"/>
                  <a:gd name="connsiteY7" fmla="*/ 4536 h 10093"/>
                  <a:gd name="connsiteX8" fmla="*/ 2261 w 10000"/>
                  <a:gd name="connsiteY8" fmla="*/ 4536 h 10093"/>
                  <a:gd name="connsiteX9" fmla="*/ 2261 w 10000"/>
                  <a:gd name="connsiteY9" fmla="*/ 4309 h 10093"/>
                  <a:gd name="connsiteX10" fmla="*/ 1568 w 10000"/>
                  <a:gd name="connsiteY10" fmla="*/ 4309 h 10093"/>
                  <a:gd name="connsiteX11" fmla="*/ 1568 w 10000"/>
                  <a:gd name="connsiteY11" fmla="*/ 4158 h 10093"/>
                  <a:gd name="connsiteX12" fmla="*/ 261 w 10000"/>
                  <a:gd name="connsiteY12" fmla="*/ 4158 h 10093"/>
                  <a:gd name="connsiteX13" fmla="*/ 0 w 10000"/>
                  <a:gd name="connsiteY13" fmla="*/ 6093 h 10093"/>
                  <a:gd name="connsiteX14" fmla="*/ 36 w 10000"/>
                  <a:gd name="connsiteY14" fmla="*/ 6828 h 10093"/>
                  <a:gd name="connsiteX15" fmla="*/ 1036 w 10000"/>
                  <a:gd name="connsiteY15" fmla="*/ 9466 h 10093"/>
                  <a:gd name="connsiteX16" fmla="*/ 1568 w 10000"/>
                  <a:gd name="connsiteY16" fmla="*/ 9466 h 10093"/>
                  <a:gd name="connsiteX17" fmla="*/ 1568 w 10000"/>
                  <a:gd name="connsiteY17" fmla="*/ 9325 h 10093"/>
                  <a:gd name="connsiteX18" fmla="*/ 2261 w 10000"/>
                  <a:gd name="connsiteY18" fmla="*/ 9325 h 10093"/>
                  <a:gd name="connsiteX19" fmla="*/ 2261 w 10000"/>
                  <a:gd name="connsiteY19" fmla="*/ 9098 h 10093"/>
                  <a:gd name="connsiteX20" fmla="*/ 3838 w 10000"/>
                  <a:gd name="connsiteY20" fmla="*/ 9098 h 10093"/>
                  <a:gd name="connsiteX21" fmla="*/ 6234 w 10000"/>
                  <a:gd name="connsiteY21" fmla="*/ 10039 h 10093"/>
                  <a:gd name="connsiteX22" fmla="*/ 7171 w 10000"/>
                  <a:gd name="connsiteY22" fmla="*/ 10093 h 10093"/>
                  <a:gd name="connsiteX23" fmla="*/ 8550 w 10000"/>
                  <a:gd name="connsiteY23" fmla="*/ 9963 h 10093"/>
                  <a:gd name="connsiteX24" fmla="*/ 8550 w 10000"/>
                  <a:gd name="connsiteY24" fmla="*/ 9963 h 10093"/>
                  <a:gd name="connsiteX25" fmla="*/ 10000 w 10000"/>
                  <a:gd name="connsiteY25" fmla="*/ 5715 h 10093"/>
                  <a:gd name="connsiteX26" fmla="*/ 9315 w 10000"/>
                  <a:gd name="connsiteY26" fmla="*/ 2666 h 10093"/>
                  <a:gd name="connsiteX27" fmla="*/ 9315 w 10000"/>
                  <a:gd name="connsiteY27" fmla="*/ 2666 h 10093"/>
                  <a:gd name="connsiteX28" fmla="*/ 7802 w 10000"/>
                  <a:gd name="connsiteY28" fmla="*/ 2882 h 10093"/>
                  <a:gd name="connsiteX29" fmla="*/ 7775 w 10000"/>
                  <a:gd name="connsiteY29" fmla="*/ 2871 h 10093"/>
                  <a:gd name="connsiteX30" fmla="*/ 7775 w 10000"/>
                  <a:gd name="connsiteY30" fmla="*/ 2093 h 10093"/>
                  <a:gd name="connsiteX31" fmla="*/ 8000 w 10000"/>
                  <a:gd name="connsiteY31" fmla="*/ 2093 h 10093"/>
                  <a:gd name="connsiteX32" fmla="*/ 8000 w 10000"/>
                  <a:gd name="connsiteY32" fmla="*/ 1509 h 10093"/>
                  <a:gd name="connsiteX33" fmla="*/ 6658 w 10000"/>
                  <a:gd name="connsiteY33" fmla="*/ 1509 h 10093"/>
                  <a:gd name="connsiteX34" fmla="*/ 6658 w 10000"/>
                  <a:gd name="connsiteY34" fmla="*/ 2093 h 10093"/>
                  <a:gd name="connsiteX35" fmla="*/ 6883 w 10000"/>
                  <a:gd name="connsiteY35" fmla="*/ 2093 h 10093"/>
                  <a:gd name="connsiteX36" fmla="*/ 6883 w 10000"/>
                  <a:gd name="connsiteY36" fmla="*/ 2871 h 10093"/>
                  <a:gd name="connsiteX37" fmla="*/ 6369 w 10000"/>
                  <a:gd name="connsiteY37" fmla="*/ 3023 h 10093"/>
                  <a:gd name="connsiteX38" fmla="*/ 5937 w 10000"/>
                  <a:gd name="connsiteY38" fmla="*/ 3023 h 10093"/>
                  <a:gd name="connsiteX39" fmla="*/ 6631 w 10000"/>
                  <a:gd name="connsiteY39" fmla="*/ 1455 h 10093"/>
                  <a:gd name="connsiteX40" fmla="*/ 6631 w 10000"/>
                  <a:gd name="connsiteY40" fmla="*/ 1444 h 10093"/>
                  <a:gd name="connsiteX41" fmla="*/ 6640 w 10000"/>
                  <a:gd name="connsiteY41" fmla="*/ 1444 h 10093"/>
                  <a:gd name="connsiteX42" fmla="*/ 6667 w 10000"/>
                  <a:gd name="connsiteY42" fmla="*/ 1444 h 10093"/>
                  <a:gd name="connsiteX43" fmla="*/ 8081 w 10000"/>
                  <a:gd name="connsiteY43" fmla="*/ 969 h 10093"/>
                  <a:gd name="connsiteX44" fmla="*/ 8081 w 10000"/>
                  <a:gd name="connsiteY44" fmla="*/ 969 h 10093"/>
                  <a:gd name="connsiteX45" fmla="*/ 6802 w 10000"/>
                  <a:gd name="connsiteY45" fmla="*/ 93 h 10093"/>
                  <a:gd name="connsiteX0" fmla="*/ 6802 w 10000"/>
                  <a:gd name="connsiteY0" fmla="*/ 0 h 10000"/>
                  <a:gd name="connsiteX1" fmla="*/ 6802 w 10000"/>
                  <a:gd name="connsiteY1" fmla="*/ 0 h 10000"/>
                  <a:gd name="connsiteX2" fmla="*/ 6631 w 10000"/>
                  <a:gd name="connsiteY2" fmla="*/ 11 h 10000"/>
                  <a:gd name="connsiteX3" fmla="*/ 6550 w 10000"/>
                  <a:gd name="connsiteY3" fmla="*/ 22 h 10000"/>
                  <a:gd name="connsiteX4" fmla="*/ 6535 w 10000"/>
                  <a:gd name="connsiteY4" fmla="*/ 167 h 10000"/>
                  <a:gd name="connsiteX5" fmla="*/ 5231 w 10000"/>
                  <a:gd name="connsiteY5" fmla="*/ 1465 h 10000"/>
                  <a:gd name="connsiteX6" fmla="*/ 3324 w 10000"/>
                  <a:gd name="connsiteY6" fmla="*/ 4162 h 10000"/>
                  <a:gd name="connsiteX7" fmla="*/ 3135 w 10000"/>
                  <a:gd name="connsiteY7" fmla="*/ 4443 h 10000"/>
                  <a:gd name="connsiteX8" fmla="*/ 2261 w 10000"/>
                  <a:gd name="connsiteY8" fmla="*/ 4443 h 10000"/>
                  <a:gd name="connsiteX9" fmla="*/ 2261 w 10000"/>
                  <a:gd name="connsiteY9" fmla="*/ 4216 h 10000"/>
                  <a:gd name="connsiteX10" fmla="*/ 1568 w 10000"/>
                  <a:gd name="connsiteY10" fmla="*/ 4216 h 10000"/>
                  <a:gd name="connsiteX11" fmla="*/ 1568 w 10000"/>
                  <a:gd name="connsiteY11" fmla="*/ 4065 h 10000"/>
                  <a:gd name="connsiteX12" fmla="*/ 261 w 10000"/>
                  <a:gd name="connsiteY12" fmla="*/ 4065 h 10000"/>
                  <a:gd name="connsiteX13" fmla="*/ 0 w 10000"/>
                  <a:gd name="connsiteY13" fmla="*/ 6000 h 10000"/>
                  <a:gd name="connsiteX14" fmla="*/ 36 w 10000"/>
                  <a:gd name="connsiteY14" fmla="*/ 6735 h 10000"/>
                  <a:gd name="connsiteX15" fmla="*/ 1036 w 10000"/>
                  <a:gd name="connsiteY15" fmla="*/ 9373 h 10000"/>
                  <a:gd name="connsiteX16" fmla="*/ 1568 w 10000"/>
                  <a:gd name="connsiteY16" fmla="*/ 9373 h 10000"/>
                  <a:gd name="connsiteX17" fmla="*/ 1568 w 10000"/>
                  <a:gd name="connsiteY17" fmla="*/ 9232 h 10000"/>
                  <a:gd name="connsiteX18" fmla="*/ 2261 w 10000"/>
                  <a:gd name="connsiteY18" fmla="*/ 9232 h 10000"/>
                  <a:gd name="connsiteX19" fmla="*/ 2261 w 10000"/>
                  <a:gd name="connsiteY19" fmla="*/ 9005 h 10000"/>
                  <a:gd name="connsiteX20" fmla="*/ 3838 w 10000"/>
                  <a:gd name="connsiteY20" fmla="*/ 9005 h 10000"/>
                  <a:gd name="connsiteX21" fmla="*/ 6234 w 10000"/>
                  <a:gd name="connsiteY21" fmla="*/ 9946 h 10000"/>
                  <a:gd name="connsiteX22" fmla="*/ 7171 w 10000"/>
                  <a:gd name="connsiteY22" fmla="*/ 10000 h 10000"/>
                  <a:gd name="connsiteX23" fmla="*/ 8550 w 10000"/>
                  <a:gd name="connsiteY23" fmla="*/ 9870 h 10000"/>
                  <a:gd name="connsiteX24" fmla="*/ 8550 w 10000"/>
                  <a:gd name="connsiteY24" fmla="*/ 9870 h 10000"/>
                  <a:gd name="connsiteX25" fmla="*/ 10000 w 10000"/>
                  <a:gd name="connsiteY25" fmla="*/ 5622 h 10000"/>
                  <a:gd name="connsiteX26" fmla="*/ 9315 w 10000"/>
                  <a:gd name="connsiteY26" fmla="*/ 2573 h 10000"/>
                  <a:gd name="connsiteX27" fmla="*/ 9315 w 10000"/>
                  <a:gd name="connsiteY27" fmla="*/ 2573 h 10000"/>
                  <a:gd name="connsiteX28" fmla="*/ 7802 w 10000"/>
                  <a:gd name="connsiteY28" fmla="*/ 2789 h 10000"/>
                  <a:gd name="connsiteX29" fmla="*/ 7775 w 10000"/>
                  <a:gd name="connsiteY29" fmla="*/ 2778 h 10000"/>
                  <a:gd name="connsiteX30" fmla="*/ 7775 w 10000"/>
                  <a:gd name="connsiteY30" fmla="*/ 2000 h 10000"/>
                  <a:gd name="connsiteX31" fmla="*/ 8000 w 10000"/>
                  <a:gd name="connsiteY31" fmla="*/ 2000 h 10000"/>
                  <a:gd name="connsiteX32" fmla="*/ 8000 w 10000"/>
                  <a:gd name="connsiteY32" fmla="*/ 1416 h 10000"/>
                  <a:gd name="connsiteX33" fmla="*/ 6658 w 10000"/>
                  <a:gd name="connsiteY33" fmla="*/ 1416 h 10000"/>
                  <a:gd name="connsiteX34" fmla="*/ 6658 w 10000"/>
                  <a:gd name="connsiteY34" fmla="*/ 2000 h 10000"/>
                  <a:gd name="connsiteX35" fmla="*/ 6883 w 10000"/>
                  <a:gd name="connsiteY35" fmla="*/ 2000 h 10000"/>
                  <a:gd name="connsiteX36" fmla="*/ 6883 w 10000"/>
                  <a:gd name="connsiteY36" fmla="*/ 2778 h 10000"/>
                  <a:gd name="connsiteX37" fmla="*/ 6369 w 10000"/>
                  <a:gd name="connsiteY37" fmla="*/ 2930 h 10000"/>
                  <a:gd name="connsiteX38" fmla="*/ 5937 w 10000"/>
                  <a:gd name="connsiteY38" fmla="*/ 2930 h 10000"/>
                  <a:gd name="connsiteX39" fmla="*/ 6631 w 10000"/>
                  <a:gd name="connsiteY39" fmla="*/ 1362 h 10000"/>
                  <a:gd name="connsiteX40" fmla="*/ 6631 w 10000"/>
                  <a:gd name="connsiteY40" fmla="*/ 1351 h 10000"/>
                  <a:gd name="connsiteX41" fmla="*/ 6640 w 10000"/>
                  <a:gd name="connsiteY41" fmla="*/ 1351 h 10000"/>
                  <a:gd name="connsiteX42" fmla="*/ 6667 w 10000"/>
                  <a:gd name="connsiteY42" fmla="*/ 1351 h 10000"/>
                  <a:gd name="connsiteX43" fmla="*/ 8081 w 10000"/>
                  <a:gd name="connsiteY43" fmla="*/ 876 h 10000"/>
                  <a:gd name="connsiteX44" fmla="*/ 8081 w 10000"/>
                  <a:gd name="connsiteY44" fmla="*/ 876 h 10000"/>
                  <a:gd name="connsiteX45" fmla="*/ 6802 w 10000"/>
                  <a:gd name="connsiteY45" fmla="*/ 0 h 10000"/>
                  <a:gd name="connsiteX0" fmla="*/ 6802 w 10000"/>
                  <a:gd name="connsiteY0" fmla="*/ 3 h 10003"/>
                  <a:gd name="connsiteX1" fmla="*/ 6802 w 10000"/>
                  <a:gd name="connsiteY1" fmla="*/ 3 h 10003"/>
                  <a:gd name="connsiteX2" fmla="*/ 6631 w 10000"/>
                  <a:gd name="connsiteY2" fmla="*/ 14 h 10003"/>
                  <a:gd name="connsiteX3" fmla="*/ 6535 w 10000"/>
                  <a:gd name="connsiteY3" fmla="*/ 170 h 10003"/>
                  <a:gd name="connsiteX4" fmla="*/ 5231 w 10000"/>
                  <a:gd name="connsiteY4" fmla="*/ 1468 h 10003"/>
                  <a:gd name="connsiteX5" fmla="*/ 3324 w 10000"/>
                  <a:gd name="connsiteY5" fmla="*/ 4165 h 10003"/>
                  <a:gd name="connsiteX6" fmla="*/ 3135 w 10000"/>
                  <a:gd name="connsiteY6" fmla="*/ 4446 h 10003"/>
                  <a:gd name="connsiteX7" fmla="*/ 2261 w 10000"/>
                  <a:gd name="connsiteY7" fmla="*/ 4446 h 10003"/>
                  <a:gd name="connsiteX8" fmla="*/ 2261 w 10000"/>
                  <a:gd name="connsiteY8" fmla="*/ 4219 h 10003"/>
                  <a:gd name="connsiteX9" fmla="*/ 1568 w 10000"/>
                  <a:gd name="connsiteY9" fmla="*/ 4219 h 10003"/>
                  <a:gd name="connsiteX10" fmla="*/ 1568 w 10000"/>
                  <a:gd name="connsiteY10" fmla="*/ 4068 h 10003"/>
                  <a:gd name="connsiteX11" fmla="*/ 261 w 10000"/>
                  <a:gd name="connsiteY11" fmla="*/ 4068 h 10003"/>
                  <a:gd name="connsiteX12" fmla="*/ 0 w 10000"/>
                  <a:gd name="connsiteY12" fmla="*/ 6003 h 10003"/>
                  <a:gd name="connsiteX13" fmla="*/ 36 w 10000"/>
                  <a:gd name="connsiteY13" fmla="*/ 6738 h 10003"/>
                  <a:gd name="connsiteX14" fmla="*/ 1036 w 10000"/>
                  <a:gd name="connsiteY14" fmla="*/ 9376 h 10003"/>
                  <a:gd name="connsiteX15" fmla="*/ 1568 w 10000"/>
                  <a:gd name="connsiteY15" fmla="*/ 9376 h 10003"/>
                  <a:gd name="connsiteX16" fmla="*/ 1568 w 10000"/>
                  <a:gd name="connsiteY16" fmla="*/ 9235 h 10003"/>
                  <a:gd name="connsiteX17" fmla="*/ 2261 w 10000"/>
                  <a:gd name="connsiteY17" fmla="*/ 9235 h 10003"/>
                  <a:gd name="connsiteX18" fmla="*/ 2261 w 10000"/>
                  <a:gd name="connsiteY18" fmla="*/ 9008 h 10003"/>
                  <a:gd name="connsiteX19" fmla="*/ 3838 w 10000"/>
                  <a:gd name="connsiteY19" fmla="*/ 9008 h 10003"/>
                  <a:gd name="connsiteX20" fmla="*/ 6234 w 10000"/>
                  <a:gd name="connsiteY20" fmla="*/ 9949 h 10003"/>
                  <a:gd name="connsiteX21" fmla="*/ 7171 w 10000"/>
                  <a:gd name="connsiteY21" fmla="*/ 10003 h 10003"/>
                  <a:gd name="connsiteX22" fmla="*/ 8550 w 10000"/>
                  <a:gd name="connsiteY22" fmla="*/ 9873 h 10003"/>
                  <a:gd name="connsiteX23" fmla="*/ 8550 w 10000"/>
                  <a:gd name="connsiteY23" fmla="*/ 9873 h 10003"/>
                  <a:gd name="connsiteX24" fmla="*/ 10000 w 10000"/>
                  <a:gd name="connsiteY24" fmla="*/ 5625 h 10003"/>
                  <a:gd name="connsiteX25" fmla="*/ 9315 w 10000"/>
                  <a:gd name="connsiteY25" fmla="*/ 2576 h 10003"/>
                  <a:gd name="connsiteX26" fmla="*/ 9315 w 10000"/>
                  <a:gd name="connsiteY26" fmla="*/ 2576 h 10003"/>
                  <a:gd name="connsiteX27" fmla="*/ 7802 w 10000"/>
                  <a:gd name="connsiteY27" fmla="*/ 2792 h 10003"/>
                  <a:gd name="connsiteX28" fmla="*/ 7775 w 10000"/>
                  <a:gd name="connsiteY28" fmla="*/ 2781 h 10003"/>
                  <a:gd name="connsiteX29" fmla="*/ 7775 w 10000"/>
                  <a:gd name="connsiteY29" fmla="*/ 2003 h 10003"/>
                  <a:gd name="connsiteX30" fmla="*/ 8000 w 10000"/>
                  <a:gd name="connsiteY30" fmla="*/ 2003 h 10003"/>
                  <a:gd name="connsiteX31" fmla="*/ 8000 w 10000"/>
                  <a:gd name="connsiteY31" fmla="*/ 1419 h 10003"/>
                  <a:gd name="connsiteX32" fmla="*/ 6658 w 10000"/>
                  <a:gd name="connsiteY32" fmla="*/ 1419 h 10003"/>
                  <a:gd name="connsiteX33" fmla="*/ 6658 w 10000"/>
                  <a:gd name="connsiteY33" fmla="*/ 2003 h 10003"/>
                  <a:gd name="connsiteX34" fmla="*/ 6883 w 10000"/>
                  <a:gd name="connsiteY34" fmla="*/ 2003 h 10003"/>
                  <a:gd name="connsiteX35" fmla="*/ 6883 w 10000"/>
                  <a:gd name="connsiteY35" fmla="*/ 2781 h 10003"/>
                  <a:gd name="connsiteX36" fmla="*/ 6369 w 10000"/>
                  <a:gd name="connsiteY36" fmla="*/ 2933 h 10003"/>
                  <a:gd name="connsiteX37" fmla="*/ 5937 w 10000"/>
                  <a:gd name="connsiteY37" fmla="*/ 2933 h 10003"/>
                  <a:gd name="connsiteX38" fmla="*/ 6631 w 10000"/>
                  <a:gd name="connsiteY38" fmla="*/ 1365 h 10003"/>
                  <a:gd name="connsiteX39" fmla="*/ 6631 w 10000"/>
                  <a:gd name="connsiteY39" fmla="*/ 1354 h 10003"/>
                  <a:gd name="connsiteX40" fmla="*/ 6640 w 10000"/>
                  <a:gd name="connsiteY40" fmla="*/ 1354 h 10003"/>
                  <a:gd name="connsiteX41" fmla="*/ 6667 w 10000"/>
                  <a:gd name="connsiteY41" fmla="*/ 1354 h 10003"/>
                  <a:gd name="connsiteX42" fmla="*/ 8081 w 10000"/>
                  <a:gd name="connsiteY42" fmla="*/ 879 h 10003"/>
                  <a:gd name="connsiteX43" fmla="*/ 8081 w 10000"/>
                  <a:gd name="connsiteY43" fmla="*/ 879 h 10003"/>
                  <a:gd name="connsiteX44" fmla="*/ 6802 w 10000"/>
                  <a:gd name="connsiteY44" fmla="*/ 3 h 10003"/>
                  <a:gd name="connsiteX0" fmla="*/ 6802 w 10000"/>
                  <a:gd name="connsiteY0" fmla="*/ 0 h 10000"/>
                  <a:gd name="connsiteX1" fmla="*/ 6802 w 10000"/>
                  <a:gd name="connsiteY1" fmla="*/ 0 h 10000"/>
                  <a:gd name="connsiteX2" fmla="*/ 6535 w 10000"/>
                  <a:gd name="connsiteY2" fmla="*/ 167 h 10000"/>
                  <a:gd name="connsiteX3" fmla="*/ 5231 w 10000"/>
                  <a:gd name="connsiteY3" fmla="*/ 1465 h 10000"/>
                  <a:gd name="connsiteX4" fmla="*/ 3324 w 10000"/>
                  <a:gd name="connsiteY4" fmla="*/ 4162 h 10000"/>
                  <a:gd name="connsiteX5" fmla="*/ 3135 w 10000"/>
                  <a:gd name="connsiteY5" fmla="*/ 4443 h 10000"/>
                  <a:gd name="connsiteX6" fmla="*/ 2261 w 10000"/>
                  <a:gd name="connsiteY6" fmla="*/ 4443 h 10000"/>
                  <a:gd name="connsiteX7" fmla="*/ 2261 w 10000"/>
                  <a:gd name="connsiteY7" fmla="*/ 4216 h 10000"/>
                  <a:gd name="connsiteX8" fmla="*/ 1568 w 10000"/>
                  <a:gd name="connsiteY8" fmla="*/ 4216 h 10000"/>
                  <a:gd name="connsiteX9" fmla="*/ 1568 w 10000"/>
                  <a:gd name="connsiteY9" fmla="*/ 4065 h 10000"/>
                  <a:gd name="connsiteX10" fmla="*/ 261 w 10000"/>
                  <a:gd name="connsiteY10" fmla="*/ 4065 h 10000"/>
                  <a:gd name="connsiteX11" fmla="*/ 0 w 10000"/>
                  <a:gd name="connsiteY11" fmla="*/ 6000 h 10000"/>
                  <a:gd name="connsiteX12" fmla="*/ 36 w 10000"/>
                  <a:gd name="connsiteY12" fmla="*/ 6735 h 10000"/>
                  <a:gd name="connsiteX13" fmla="*/ 1036 w 10000"/>
                  <a:gd name="connsiteY13" fmla="*/ 9373 h 10000"/>
                  <a:gd name="connsiteX14" fmla="*/ 1568 w 10000"/>
                  <a:gd name="connsiteY14" fmla="*/ 9373 h 10000"/>
                  <a:gd name="connsiteX15" fmla="*/ 1568 w 10000"/>
                  <a:gd name="connsiteY15" fmla="*/ 9232 h 10000"/>
                  <a:gd name="connsiteX16" fmla="*/ 2261 w 10000"/>
                  <a:gd name="connsiteY16" fmla="*/ 9232 h 10000"/>
                  <a:gd name="connsiteX17" fmla="*/ 2261 w 10000"/>
                  <a:gd name="connsiteY17" fmla="*/ 9005 h 10000"/>
                  <a:gd name="connsiteX18" fmla="*/ 3838 w 10000"/>
                  <a:gd name="connsiteY18" fmla="*/ 9005 h 10000"/>
                  <a:gd name="connsiteX19" fmla="*/ 6234 w 10000"/>
                  <a:gd name="connsiteY19" fmla="*/ 9946 h 10000"/>
                  <a:gd name="connsiteX20" fmla="*/ 7171 w 10000"/>
                  <a:gd name="connsiteY20" fmla="*/ 10000 h 10000"/>
                  <a:gd name="connsiteX21" fmla="*/ 8550 w 10000"/>
                  <a:gd name="connsiteY21" fmla="*/ 9870 h 10000"/>
                  <a:gd name="connsiteX22" fmla="*/ 8550 w 10000"/>
                  <a:gd name="connsiteY22" fmla="*/ 9870 h 10000"/>
                  <a:gd name="connsiteX23" fmla="*/ 10000 w 10000"/>
                  <a:gd name="connsiteY23" fmla="*/ 5622 h 10000"/>
                  <a:gd name="connsiteX24" fmla="*/ 9315 w 10000"/>
                  <a:gd name="connsiteY24" fmla="*/ 2573 h 10000"/>
                  <a:gd name="connsiteX25" fmla="*/ 9315 w 10000"/>
                  <a:gd name="connsiteY25" fmla="*/ 2573 h 10000"/>
                  <a:gd name="connsiteX26" fmla="*/ 7802 w 10000"/>
                  <a:gd name="connsiteY26" fmla="*/ 2789 h 10000"/>
                  <a:gd name="connsiteX27" fmla="*/ 7775 w 10000"/>
                  <a:gd name="connsiteY27" fmla="*/ 2778 h 10000"/>
                  <a:gd name="connsiteX28" fmla="*/ 7775 w 10000"/>
                  <a:gd name="connsiteY28" fmla="*/ 2000 h 10000"/>
                  <a:gd name="connsiteX29" fmla="*/ 8000 w 10000"/>
                  <a:gd name="connsiteY29" fmla="*/ 2000 h 10000"/>
                  <a:gd name="connsiteX30" fmla="*/ 8000 w 10000"/>
                  <a:gd name="connsiteY30" fmla="*/ 1416 h 10000"/>
                  <a:gd name="connsiteX31" fmla="*/ 6658 w 10000"/>
                  <a:gd name="connsiteY31" fmla="*/ 1416 h 10000"/>
                  <a:gd name="connsiteX32" fmla="*/ 6658 w 10000"/>
                  <a:gd name="connsiteY32" fmla="*/ 2000 h 10000"/>
                  <a:gd name="connsiteX33" fmla="*/ 6883 w 10000"/>
                  <a:gd name="connsiteY33" fmla="*/ 2000 h 10000"/>
                  <a:gd name="connsiteX34" fmla="*/ 6883 w 10000"/>
                  <a:gd name="connsiteY34" fmla="*/ 2778 h 10000"/>
                  <a:gd name="connsiteX35" fmla="*/ 6369 w 10000"/>
                  <a:gd name="connsiteY35" fmla="*/ 2930 h 10000"/>
                  <a:gd name="connsiteX36" fmla="*/ 5937 w 10000"/>
                  <a:gd name="connsiteY36" fmla="*/ 2930 h 10000"/>
                  <a:gd name="connsiteX37" fmla="*/ 6631 w 10000"/>
                  <a:gd name="connsiteY37" fmla="*/ 1362 h 10000"/>
                  <a:gd name="connsiteX38" fmla="*/ 6631 w 10000"/>
                  <a:gd name="connsiteY38" fmla="*/ 1351 h 10000"/>
                  <a:gd name="connsiteX39" fmla="*/ 6640 w 10000"/>
                  <a:gd name="connsiteY39" fmla="*/ 1351 h 10000"/>
                  <a:gd name="connsiteX40" fmla="*/ 6667 w 10000"/>
                  <a:gd name="connsiteY40" fmla="*/ 1351 h 10000"/>
                  <a:gd name="connsiteX41" fmla="*/ 8081 w 10000"/>
                  <a:gd name="connsiteY41" fmla="*/ 876 h 10000"/>
                  <a:gd name="connsiteX42" fmla="*/ 8081 w 10000"/>
                  <a:gd name="connsiteY42" fmla="*/ 876 h 10000"/>
                  <a:gd name="connsiteX43" fmla="*/ 6802 w 10000"/>
                  <a:gd name="connsiteY43" fmla="*/ 0 h 10000"/>
                  <a:gd name="connsiteX0" fmla="*/ 6802 w 10000"/>
                  <a:gd name="connsiteY0" fmla="*/ 0 h 10000"/>
                  <a:gd name="connsiteX1" fmla="*/ 6802 w 10000"/>
                  <a:gd name="connsiteY1" fmla="*/ 0 h 10000"/>
                  <a:gd name="connsiteX2" fmla="*/ 6535 w 10000"/>
                  <a:gd name="connsiteY2" fmla="*/ 167 h 10000"/>
                  <a:gd name="connsiteX3" fmla="*/ 5231 w 10000"/>
                  <a:gd name="connsiteY3" fmla="*/ 1465 h 10000"/>
                  <a:gd name="connsiteX4" fmla="*/ 3324 w 10000"/>
                  <a:gd name="connsiteY4" fmla="*/ 4162 h 10000"/>
                  <a:gd name="connsiteX5" fmla="*/ 3135 w 10000"/>
                  <a:gd name="connsiteY5" fmla="*/ 4443 h 10000"/>
                  <a:gd name="connsiteX6" fmla="*/ 2261 w 10000"/>
                  <a:gd name="connsiteY6" fmla="*/ 4443 h 10000"/>
                  <a:gd name="connsiteX7" fmla="*/ 2261 w 10000"/>
                  <a:gd name="connsiteY7" fmla="*/ 4216 h 10000"/>
                  <a:gd name="connsiteX8" fmla="*/ 1568 w 10000"/>
                  <a:gd name="connsiteY8" fmla="*/ 4216 h 10000"/>
                  <a:gd name="connsiteX9" fmla="*/ 1568 w 10000"/>
                  <a:gd name="connsiteY9" fmla="*/ 4065 h 10000"/>
                  <a:gd name="connsiteX10" fmla="*/ 261 w 10000"/>
                  <a:gd name="connsiteY10" fmla="*/ 4065 h 10000"/>
                  <a:gd name="connsiteX11" fmla="*/ 0 w 10000"/>
                  <a:gd name="connsiteY11" fmla="*/ 6000 h 10000"/>
                  <a:gd name="connsiteX12" fmla="*/ 36 w 10000"/>
                  <a:gd name="connsiteY12" fmla="*/ 6735 h 10000"/>
                  <a:gd name="connsiteX13" fmla="*/ 1036 w 10000"/>
                  <a:gd name="connsiteY13" fmla="*/ 9373 h 10000"/>
                  <a:gd name="connsiteX14" fmla="*/ 1568 w 10000"/>
                  <a:gd name="connsiteY14" fmla="*/ 9373 h 10000"/>
                  <a:gd name="connsiteX15" fmla="*/ 1568 w 10000"/>
                  <a:gd name="connsiteY15" fmla="*/ 9232 h 10000"/>
                  <a:gd name="connsiteX16" fmla="*/ 2261 w 10000"/>
                  <a:gd name="connsiteY16" fmla="*/ 9232 h 10000"/>
                  <a:gd name="connsiteX17" fmla="*/ 2261 w 10000"/>
                  <a:gd name="connsiteY17" fmla="*/ 9005 h 10000"/>
                  <a:gd name="connsiteX18" fmla="*/ 3838 w 10000"/>
                  <a:gd name="connsiteY18" fmla="*/ 9005 h 10000"/>
                  <a:gd name="connsiteX19" fmla="*/ 6234 w 10000"/>
                  <a:gd name="connsiteY19" fmla="*/ 9946 h 10000"/>
                  <a:gd name="connsiteX20" fmla="*/ 7171 w 10000"/>
                  <a:gd name="connsiteY20" fmla="*/ 10000 h 10000"/>
                  <a:gd name="connsiteX21" fmla="*/ 8550 w 10000"/>
                  <a:gd name="connsiteY21" fmla="*/ 9870 h 10000"/>
                  <a:gd name="connsiteX22" fmla="*/ 8550 w 10000"/>
                  <a:gd name="connsiteY22" fmla="*/ 9870 h 10000"/>
                  <a:gd name="connsiteX23" fmla="*/ 10000 w 10000"/>
                  <a:gd name="connsiteY23" fmla="*/ 5622 h 10000"/>
                  <a:gd name="connsiteX24" fmla="*/ 9315 w 10000"/>
                  <a:gd name="connsiteY24" fmla="*/ 2573 h 10000"/>
                  <a:gd name="connsiteX25" fmla="*/ 9315 w 10000"/>
                  <a:gd name="connsiteY25" fmla="*/ 2573 h 10000"/>
                  <a:gd name="connsiteX26" fmla="*/ 7802 w 10000"/>
                  <a:gd name="connsiteY26" fmla="*/ 2789 h 10000"/>
                  <a:gd name="connsiteX27" fmla="*/ 7775 w 10000"/>
                  <a:gd name="connsiteY27" fmla="*/ 2778 h 10000"/>
                  <a:gd name="connsiteX28" fmla="*/ 7775 w 10000"/>
                  <a:gd name="connsiteY28" fmla="*/ 2000 h 10000"/>
                  <a:gd name="connsiteX29" fmla="*/ 8000 w 10000"/>
                  <a:gd name="connsiteY29" fmla="*/ 2000 h 10000"/>
                  <a:gd name="connsiteX30" fmla="*/ 8000 w 10000"/>
                  <a:gd name="connsiteY30" fmla="*/ 1416 h 10000"/>
                  <a:gd name="connsiteX31" fmla="*/ 6658 w 10000"/>
                  <a:gd name="connsiteY31" fmla="*/ 1416 h 10000"/>
                  <a:gd name="connsiteX32" fmla="*/ 6658 w 10000"/>
                  <a:gd name="connsiteY32" fmla="*/ 2000 h 10000"/>
                  <a:gd name="connsiteX33" fmla="*/ 6883 w 10000"/>
                  <a:gd name="connsiteY33" fmla="*/ 2000 h 10000"/>
                  <a:gd name="connsiteX34" fmla="*/ 6883 w 10000"/>
                  <a:gd name="connsiteY34" fmla="*/ 2778 h 10000"/>
                  <a:gd name="connsiteX35" fmla="*/ 6369 w 10000"/>
                  <a:gd name="connsiteY35" fmla="*/ 2930 h 10000"/>
                  <a:gd name="connsiteX36" fmla="*/ 5937 w 10000"/>
                  <a:gd name="connsiteY36" fmla="*/ 2930 h 10000"/>
                  <a:gd name="connsiteX37" fmla="*/ 6631 w 10000"/>
                  <a:gd name="connsiteY37" fmla="*/ 1362 h 10000"/>
                  <a:gd name="connsiteX38" fmla="*/ 6631 w 10000"/>
                  <a:gd name="connsiteY38" fmla="*/ 1351 h 10000"/>
                  <a:gd name="connsiteX39" fmla="*/ 6640 w 10000"/>
                  <a:gd name="connsiteY39" fmla="*/ 1351 h 10000"/>
                  <a:gd name="connsiteX40" fmla="*/ 6667 w 10000"/>
                  <a:gd name="connsiteY40" fmla="*/ 1351 h 10000"/>
                  <a:gd name="connsiteX41" fmla="*/ 8081 w 10000"/>
                  <a:gd name="connsiteY41" fmla="*/ 876 h 10000"/>
                  <a:gd name="connsiteX42" fmla="*/ 8081 w 10000"/>
                  <a:gd name="connsiteY42" fmla="*/ 876 h 10000"/>
                  <a:gd name="connsiteX43" fmla="*/ 7067 w 10000"/>
                  <a:gd name="connsiteY43" fmla="*/ 183 h 10000"/>
                  <a:gd name="connsiteX0" fmla="*/ 6802 w 10000"/>
                  <a:gd name="connsiteY0" fmla="*/ 0 h 10000"/>
                  <a:gd name="connsiteX1" fmla="*/ 7059 w 10000"/>
                  <a:gd name="connsiteY1" fmla="*/ 119 h 10000"/>
                  <a:gd name="connsiteX2" fmla="*/ 6535 w 10000"/>
                  <a:gd name="connsiteY2" fmla="*/ 167 h 10000"/>
                  <a:gd name="connsiteX3" fmla="*/ 5231 w 10000"/>
                  <a:gd name="connsiteY3" fmla="*/ 1465 h 10000"/>
                  <a:gd name="connsiteX4" fmla="*/ 3324 w 10000"/>
                  <a:gd name="connsiteY4" fmla="*/ 4162 h 10000"/>
                  <a:gd name="connsiteX5" fmla="*/ 3135 w 10000"/>
                  <a:gd name="connsiteY5" fmla="*/ 4443 h 10000"/>
                  <a:gd name="connsiteX6" fmla="*/ 2261 w 10000"/>
                  <a:gd name="connsiteY6" fmla="*/ 4443 h 10000"/>
                  <a:gd name="connsiteX7" fmla="*/ 2261 w 10000"/>
                  <a:gd name="connsiteY7" fmla="*/ 4216 h 10000"/>
                  <a:gd name="connsiteX8" fmla="*/ 1568 w 10000"/>
                  <a:gd name="connsiteY8" fmla="*/ 4216 h 10000"/>
                  <a:gd name="connsiteX9" fmla="*/ 1568 w 10000"/>
                  <a:gd name="connsiteY9" fmla="*/ 4065 h 10000"/>
                  <a:gd name="connsiteX10" fmla="*/ 261 w 10000"/>
                  <a:gd name="connsiteY10" fmla="*/ 4065 h 10000"/>
                  <a:gd name="connsiteX11" fmla="*/ 0 w 10000"/>
                  <a:gd name="connsiteY11" fmla="*/ 6000 h 10000"/>
                  <a:gd name="connsiteX12" fmla="*/ 36 w 10000"/>
                  <a:gd name="connsiteY12" fmla="*/ 6735 h 10000"/>
                  <a:gd name="connsiteX13" fmla="*/ 1036 w 10000"/>
                  <a:gd name="connsiteY13" fmla="*/ 9373 h 10000"/>
                  <a:gd name="connsiteX14" fmla="*/ 1568 w 10000"/>
                  <a:gd name="connsiteY14" fmla="*/ 9373 h 10000"/>
                  <a:gd name="connsiteX15" fmla="*/ 1568 w 10000"/>
                  <a:gd name="connsiteY15" fmla="*/ 9232 h 10000"/>
                  <a:gd name="connsiteX16" fmla="*/ 2261 w 10000"/>
                  <a:gd name="connsiteY16" fmla="*/ 9232 h 10000"/>
                  <a:gd name="connsiteX17" fmla="*/ 2261 w 10000"/>
                  <a:gd name="connsiteY17" fmla="*/ 9005 h 10000"/>
                  <a:gd name="connsiteX18" fmla="*/ 3838 w 10000"/>
                  <a:gd name="connsiteY18" fmla="*/ 9005 h 10000"/>
                  <a:gd name="connsiteX19" fmla="*/ 6234 w 10000"/>
                  <a:gd name="connsiteY19" fmla="*/ 9946 h 10000"/>
                  <a:gd name="connsiteX20" fmla="*/ 7171 w 10000"/>
                  <a:gd name="connsiteY20" fmla="*/ 10000 h 10000"/>
                  <a:gd name="connsiteX21" fmla="*/ 8550 w 10000"/>
                  <a:gd name="connsiteY21" fmla="*/ 9870 h 10000"/>
                  <a:gd name="connsiteX22" fmla="*/ 8550 w 10000"/>
                  <a:gd name="connsiteY22" fmla="*/ 9870 h 10000"/>
                  <a:gd name="connsiteX23" fmla="*/ 10000 w 10000"/>
                  <a:gd name="connsiteY23" fmla="*/ 5622 h 10000"/>
                  <a:gd name="connsiteX24" fmla="*/ 9315 w 10000"/>
                  <a:gd name="connsiteY24" fmla="*/ 2573 h 10000"/>
                  <a:gd name="connsiteX25" fmla="*/ 9315 w 10000"/>
                  <a:gd name="connsiteY25" fmla="*/ 2573 h 10000"/>
                  <a:gd name="connsiteX26" fmla="*/ 7802 w 10000"/>
                  <a:gd name="connsiteY26" fmla="*/ 2789 h 10000"/>
                  <a:gd name="connsiteX27" fmla="*/ 7775 w 10000"/>
                  <a:gd name="connsiteY27" fmla="*/ 2778 h 10000"/>
                  <a:gd name="connsiteX28" fmla="*/ 7775 w 10000"/>
                  <a:gd name="connsiteY28" fmla="*/ 2000 h 10000"/>
                  <a:gd name="connsiteX29" fmla="*/ 8000 w 10000"/>
                  <a:gd name="connsiteY29" fmla="*/ 2000 h 10000"/>
                  <a:gd name="connsiteX30" fmla="*/ 8000 w 10000"/>
                  <a:gd name="connsiteY30" fmla="*/ 1416 h 10000"/>
                  <a:gd name="connsiteX31" fmla="*/ 6658 w 10000"/>
                  <a:gd name="connsiteY31" fmla="*/ 1416 h 10000"/>
                  <a:gd name="connsiteX32" fmla="*/ 6658 w 10000"/>
                  <a:gd name="connsiteY32" fmla="*/ 2000 h 10000"/>
                  <a:gd name="connsiteX33" fmla="*/ 6883 w 10000"/>
                  <a:gd name="connsiteY33" fmla="*/ 2000 h 10000"/>
                  <a:gd name="connsiteX34" fmla="*/ 6883 w 10000"/>
                  <a:gd name="connsiteY34" fmla="*/ 2778 h 10000"/>
                  <a:gd name="connsiteX35" fmla="*/ 6369 w 10000"/>
                  <a:gd name="connsiteY35" fmla="*/ 2930 h 10000"/>
                  <a:gd name="connsiteX36" fmla="*/ 5937 w 10000"/>
                  <a:gd name="connsiteY36" fmla="*/ 2930 h 10000"/>
                  <a:gd name="connsiteX37" fmla="*/ 6631 w 10000"/>
                  <a:gd name="connsiteY37" fmla="*/ 1362 h 10000"/>
                  <a:gd name="connsiteX38" fmla="*/ 6631 w 10000"/>
                  <a:gd name="connsiteY38" fmla="*/ 1351 h 10000"/>
                  <a:gd name="connsiteX39" fmla="*/ 6640 w 10000"/>
                  <a:gd name="connsiteY39" fmla="*/ 1351 h 10000"/>
                  <a:gd name="connsiteX40" fmla="*/ 6667 w 10000"/>
                  <a:gd name="connsiteY40" fmla="*/ 1351 h 10000"/>
                  <a:gd name="connsiteX41" fmla="*/ 8081 w 10000"/>
                  <a:gd name="connsiteY41" fmla="*/ 876 h 10000"/>
                  <a:gd name="connsiteX42" fmla="*/ 8081 w 10000"/>
                  <a:gd name="connsiteY42" fmla="*/ 876 h 10000"/>
                  <a:gd name="connsiteX43" fmla="*/ 7067 w 10000"/>
                  <a:gd name="connsiteY43" fmla="*/ 183 h 10000"/>
                  <a:gd name="connsiteX0" fmla="*/ 6802 w 10000"/>
                  <a:gd name="connsiteY0" fmla="*/ 0 h 10000"/>
                  <a:gd name="connsiteX1" fmla="*/ 7059 w 10000"/>
                  <a:gd name="connsiteY1" fmla="*/ 119 h 10000"/>
                  <a:gd name="connsiteX2" fmla="*/ 6582 w 10000"/>
                  <a:gd name="connsiteY2" fmla="*/ 261 h 10000"/>
                  <a:gd name="connsiteX3" fmla="*/ 6535 w 10000"/>
                  <a:gd name="connsiteY3" fmla="*/ 167 h 10000"/>
                  <a:gd name="connsiteX4" fmla="*/ 5231 w 10000"/>
                  <a:gd name="connsiteY4" fmla="*/ 1465 h 10000"/>
                  <a:gd name="connsiteX5" fmla="*/ 3324 w 10000"/>
                  <a:gd name="connsiteY5" fmla="*/ 4162 h 10000"/>
                  <a:gd name="connsiteX6" fmla="*/ 3135 w 10000"/>
                  <a:gd name="connsiteY6" fmla="*/ 4443 h 10000"/>
                  <a:gd name="connsiteX7" fmla="*/ 2261 w 10000"/>
                  <a:gd name="connsiteY7" fmla="*/ 4443 h 10000"/>
                  <a:gd name="connsiteX8" fmla="*/ 2261 w 10000"/>
                  <a:gd name="connsiteY8" fmla="*/ 4216 h 10000"/>
                  <a:gd name="connsiteX9" fmla="*/ 1568 w 10000"/>
                  <a:gd name="connsiteY9" fmla="*/ 4216 h 10000"/>
                  <a:gd name="connsiteX10" fmla="*/ 1568 w 10000"/>
                  <a:gd name="connsiteY10" fmla="*/ 4065 h 10000"/>
                  <a:gd name="connsiteX11" fmla="*/ 261 w 10000"/>
                  <a:gd name="connsiteY11" fmla="*/ 4065 h 10000"/>
                  <a:gd name="connsiteX12" fmla="*/ 0 w 10000"/>
                  <a:gd name="connsiteY12" fmla="*/ 6000 h 10000"/>
                  <a:gd name="connsiteX13" fmla="*/ 36 w 10000"/>
                  <a:gd name="connsiteY13" fmla="*/ 6735 h 10000"/>
                  <a:gd name="connsiteX14" fmla="*/ 1036 w 10000"/>
                  <a:gd name="connsiteY14" fmla="*/ 9373 h 10000"/>
                  <a:gd name="connsiteX15" fmla="*/ 1568 w 10000"/>
                  <a:gd name="connsiteY15" fmla="*/ 9373 h 10000"/>
                  <a:gd name="connsiteX16" fmla="*/ 1568 w 10000"/>
                  <a:gd name="connsiteY16" fmla="*/ 9232 h 10000"/>
                  <a:gd name="connsiteX17" fmla="*/ 2261 w 10000"/>
                  <a:gd name="connsiteY17" fmla="*/ 9232 h 10000"/>
                  <a:gd name="connsiteX18" fmla="*/ 2261 w 10000"/>
                  <a:gd name="connsiteY18" fmla="*/ 9005 h 10000"/>
                  <a:gd name="connsiteX19" fmla="*/ 3838 w 10000"/>
                  <a:gd name="connsiteY19" fmla="*/ 9005 h 10000"/>
                  <a:gd name="connsiteX20" fmla="*/ 6234 w 10000"/>
                  <a:gd name="connsiteY20" fmla="*/ 9946 h 10000"/>
                  <a:gd name="connsiteX21" fmla="*/ 7171 w 10000"/>
                  <a:gd name="connsiteY21" fmla="*/ 10000 h 10000"/>
                  <a:gd name="connsiteX22" fmla="*/ 8550 w 10000"/>
                  <a:gd name="connsiteY22" fmla="*/ 9870 h 10000"/>
                  <a:gd name="connsiteX23" fmla="*/ 8550 w 10000"/>
                  <a:gd name="connsiteY23" fmla="*/ 9870 h 10000"/>
                  <a:gd name="connsiteX24" fmla="*/ 10000 w 10000"/>
                  <a:gd name="connsiteY24" fmla="*/ 5622 h 10000"/>
                  <a:gd name="connsiteX25" fmla="*/ 9315 w 10000"/>
                  <a:gd name="connsiteY25" fmla="*/ 2573 h 10000"/>
                  <a:gd name="connsiteX26" fmla="*/ 9315 w 10000"/>
                  <a:gd name="connsiteY26" fmla="*/ 2573 h 10000"/>
                  <a:gd name="connsiteX27" fmla="*/ 7802 w 10000"/>
                  <a:gd name="connsiteY27" fmla="*/ 2789 h 10000"/>
                  <a:gd name="connsiteX28" fmla="*/ 7775 w 10000"/>
                  <a:gd name="connsiteY28" fmla="*/ 2778 h 10000"/>
                  <a:gd name="connsiteX29" fmla="*/ 7775 w 10000"/>
                  <a:gd name="connsiteY29" fmla="*/ 2000 h 10000"/>
                  <a:gd name="connsiteX30" fmla="*/ 8000 w 10000"/>
                  <a:gd name="connsiteY30" fmla="*/ 2000 h 10000"/>
                  <a:gd name="connsiteX31" fmla="*/ 8000 w 10000"/>
                  <a:gd name="connsiteY31" fmla="*/ 1416 h 10000"/>
                  <a:gd name="connsiteX32" fmla="*/ 6658 w 10000"/>
                  <a:gd name="connsiteY32" fmla="*/ 1416 h 10000"/>
                  <a:gd name="connsiteX33" fmla="*/ 6658 w 10000"/>
                  <a:gd name="connsiteY33" fmla="*/ 2000 h 10000"/>
                  <a:gd name="connsiteX34" fmla="*/ 6883 w 10000"/>
                  <a:gd name="connsiteY34" fmla="*/ 2000 h 10000"/>
                  <a:gd name="connsiteX35" fmla="*/ 6883 w 10000"/>
                  <a:gd name="connsiteY35" fmla="*/ 2778 h 10000"/>
                  <a:gd name="connsiteX36" fmla="*/ 6369 w 10000"/>
                  <a:gd name="connsiteY36" fmla="*/ 2930 h 10000"/>
                  <a:gd name="connsiteX37" fmla="*/ 5937 w 10000"/>
                  <a:gd name="connsiteY37" fmla="*/ 2930 h 10000"/>
                  <a:gd name="connsiteX38" fmla="*/ 6631 w 10000"/>
                  <a:gd name="connsiteY38" fmla="*/ 1362 h 10000"/>
                  <a:gd name="connsiteX39" fmla="*/ 6631 w 10000"/>
                  <a:gd name="connsiteY39" fmla="*/ 1351 h 10000"/>
                  <a:gd name="connsiteX40" fmla="*/ 6640 w 10000"/>
                  <a:gd name="connsiteY40" fmla="*/ 1351 h 10000"/>
                  <a:gd name="connsiteX41" fmla="*/ 6667 w 10000"/>
                  <a:gd name="connsiteY41" fmla="*/ 1351 h 10000"/>
                  <a:gd name="connsiteX42" fmla="*/ 8081 w 10000"/>
                  <a:gd name="connsiteY42" fmla="*/ 876 h 10000"/>
                  <a:gd name="connsiteX43" fmla="*/ 8081 w 10000"/>
                  <a:gd name="connsiteY43" fmla="*/ 876 h 10000"/>
                  <a:gd name="connsiteX44" fmla="*/ 7067 w 10000"/>
                  <a:gd name="connsiteY44" fmla="*/ 183 h 10000"/>
                  <a:gd name="connsiteX0" fmla="*/ 6802 w 10000"/>
                  <a:gd name="connsiteY0" fmla="*/ 0 h 10000"/>
                  <a:gd name="connsiteX1" fmla="*/ 7059 w 10000"/>
                  <a:gd name="connsiteY1" fmla="*/ 119 h 10000"/>
                  <a:gd name="connsiteX2" fmla="*/ 6535 w 10000"/>
                  <a:gd name="connsiteY2" fmla="*/ 167 h 10000"/>
                  <a:gd name="connsiteX3" fmla="*/ 5231 w 10000"/>
                  <a:gd name="connsiteY3" fmla="*/ 1465 h 10000"/>
                  <a:gd name="connsiteX4" fmla="*/ 3324 w 10000"/>
                  <a:gd name="connsiteY4" fmla="*/ 4162 h 10000"/>
                  <a:gd name="connsiteX5" fmla="*/ 3135 w 10000"/>
                  <a:gd name="connsiteY5" fmla="*/ 4443 h 10000"/>
                  <a:gd name="connsiteX6" fmla="*/ 2261 w 10000"/>
                  <a:gd name="connsiteY6" fmla="*/ 4443 h 10000"/>
                  <a:gd name="connsiteX7" fmla="*/ 2261 w 10000"/>
                  <a:gd name="connsiteY7" fmla="*/ 4216 h 10000"/>
                  <a:gd name="connsiteX8" fmla="*/ 1568 w 10000"/>
                  <a:gd name="connsiteY8" fmla="*/ 4216 h 10000"/>
                  <a:gd name="connsiteX9" fmla="*/ 1568 w 10000"/>
                  <a:gd name="connsiteY9" fmla="*/ 4065 h 10000"/>
                  <a:gd name="connsiteX10" fmla="*/ 261 w 10000"/>
                  <a:gd name="connsiteY10" fmla="*/ 4065 h 10000"/>
                  <a:gd name="connsiteX11" fmla="*/ 0 w 10000"/>
                  <a:gd name="connsiteY11" fmla="*/ 6000 h 10000"/>
                  <a:gd name="connsiteX12" fmla="*/ 36 w 10000"/>
                  <a:gd name="connsiteY12" fmla="*/ 6735 h 10000"/>
                  <a:gd name="connsiteX13" fmla="*/ 1036 w 10000"/>
                  <a:gd name="connsiteY13" fmla="*/ 9373 h 10000"/>
                  <a:gd name="connsiteX14" fmla="*/ 1568 w 10000"/>
                  <a:gd name="connsiteY14" fmla="*/ 9373 h 10000"/>
                  <a:gd name="connsiteX15" fmla="*/ 1568 w 10000"/>
                  <a:gd name="connsiteY15" fmla="*/ 9232 h 10000"/>
                  <a:gd name="connsiteX16" fmla="*/ 2261 w 10000"/>
                  <a:gd name="connsiteY16" fmla="*/ 9232 h 10000"/>
                  <a:gd name="connsiteX17" fmla="*/ 2261 w 10000"/>
                  <a:gd name="connsiteY17" fmla="*/ 9005 h 10000"/>
                  <a:gd name="connsiteX18" fmla="*/ 3838 w 10000"/>
                  <a:gd name="connsiteY18" fmla="*/ 9005 h 10000"/>
                  <a:gd name="connsiteX19" fmla="*/ 6234 w 10000"/>
                  <a:gd name="connsiteY19" fmla="*/ 9946 h 10000"/>
                  <a:gd name="connsiteX20" fmla="*/ 7171 w 10000"/>
                  <a:gd name="connsiteY20" fmla="*/ 10000 h 10000"/>
                  <a:gd name="connsiteX21" fmla="*/ 8550 w 10000"/>
                  <a:gd name="connsiteY21" fmla="*/ 9870 h 10000"/>
                  <a:gd name="connsiteX22" fmla="*/ 8550 w 10000"/>
                  <a:gd name="connsiteY22" fmla="*/ 9870 h 10000"/>
                  <a:gd name="connsiteX23" fmla="*/ 10000 w 10000"/>
                  <a:gd name="connsiteY23" fmla="*/ 5622 h 10000"/>
                  <a:gd name="connsiteX24" fmla="*/ 9315 w 10000"/>
                  <a:gd name="connsiteY24" fmla="*/ 2573 h 10000"/>
                  <a:gd name="connsiteX25" fmla="*/ 9315 w 10000"/>
                  <a:gd name="connsiteY25" fmla="*/ 2573 h 10000"/>
                  <a:gd name="connsiteX26" fmla="*/ 7802 w 10000"/>
                  <a:gd name="connsiteY26" fmla="*/ 2789 h 10000"/>
                  <a:gd name="connsiteX27" fmla="*/ 7775 w 10000"/>
                  <a:gd name="connsiteY27" fmla="*/ 2778 h 10000"/>
                  <a:gd name="connsiteX28" fmla="*/ 7775 w 10000"/>
                  <a:gd name="connsiteY28" fmla="*/ 2000 h 10000"/>
                  <a:gd name="connsiteX29" fmla="*/ 8000 w 10000"/>
                  <a:gd name="connsiteY29" fmla="*/ 2000 h 10000"/>
                  <a:gd name="connsiteX30" fmla="*/ 8000 w 10000"/>
                  <a:gd name="connsiteY30" fmla="*/ 1416 h 10000"/>
                  <a:gd name="connsiteX31" fmla="*/ 6658 w 10000"/>
                  <a:gd name="connsiteY31" fmla="*/ 1416 h 10000"/>
                  <a:gd name="connsiteX32" fmla="*/ 6658 w 10000"/>
                  <a:gd name="connsiteY32" fmla="*/ 2000 h 10000"/>
                  <a:gd name="connsiteX33" fmla="*/ 6883 w 10000"/>
                  <a:gd name="connsiteY33" fmla="*/ 2000 h 10000"/>
                  <a:gd name="connsiteX34" fmla="*/ 6883 w 10000"/>
                  <a:gd name="connsiteY34" fmla="*/ 2778 h 10000"/>
                  <a:gd name="connsiteX35" fmla="*/ 6369 w 10000"/>
                  <a:gd name="connsiteY35" fmla="*/ 2930 h 10000"/>
                  <a:gd name="connsiteX36" fmla="*/ 5937 w 10000"/>
                  <a:gd name="connsiteY36" fmla="*/ 2930 h 10000"/>
                  <a:gd name="connsiteX37" fmla="*/ 6631 w 10000"/>
                  <a:gd name="connsiteY37" fmla="*/ 1362 h 10000"/>
                  <a:gd name="connsiteX38" fmla="*/ 6631 w 10000"/>
                  <a:gd name="connsiteY38" fmla="*/ 1351 h 10000"/>
                  <a:gd name="connsiteX39" fmla="*/ 6640 w 10000"/>
                  <a:gd name="connsiteY39" fmla="*/ 1351 h 10000"/>
                  <a:gd name="connsiteX40" fmla="*/ 6667 w 10000"/>
                  <a:gd name="connsiteY40" fmla="*/ 1351 h 10000"/>
                  <a:gd name="connsiteX41" fmla="*/ 8081 w 10000"/>
                  <a:gd name="connsiteY41" fmla="*/ 876 h 10000"/>
                  <a:gd name="connsiteX42" fmla="*/ 8081 w 10000"/>
                  <a:gd name="connsiteY42" fmla="*/ 876 h 10000"/>
                  <a:gd name="connsiteX43" fmla="*/ 7067 w 10000"/>
                  <a:gd name="connsiteY43" fmla="*/ 183 h 10000"/>
                  <a:gd name="connsiteX0" fmla="*/ 6802 w 10000"/>
                  <a:gd name="connsiteY0" fmla="*/ 0 h 10000"/>
                  <a:gd name="connsiteX1" fmla="*/ 6535 w 10000"/>
                  <a:gd name="connsiteY1" fmla="*/ 167 h 10000"/>
                  <a:gd name="connsiteX2" fmla="*/ 5231 w 10000"/>
                  <a:gd name="connsiteY2" fmla="*/ 1465 h 10000"/>
                  <a:gd name="connsiteX3" fmla="*/ 3324 w 10000"/>
                  <a:gd name="connsiteY3" fmla="*/ 4162 h 10000"/>
                  <a:gd name="connsiteX4" fmla="*/ 3135 w 10000"/>
                  <a:gd name="connsiteY4" fmla="*/ 4443 h 10000"/>
                  <a:gd name="connsiteX5" fmla="*/ 2261 w 10000"/>
                  <a:gd name="connsiteY5" fmla="*/ 4443 h 10000"/>
                  <a:gd name="connsiteX6" fmla="*/ 2261 w 10000"/>
                  <a:gd name="connsiteY6" fmla="*/ 4216 h 10000"/>
                  <a:gd name="connsiteX7" fmla="*/ 1568 w 10000"/>
                  <a:gd name="connsiteY7" fmla="*/ 4216 h 10000"/>
                  <a:gd name="connsiteX8" fmla="*/ 1568 w 10000"/>
                  <a:gd name="connsiteY8" fmla="*/ 4065 h 10000"/>
                  <a:gd name="connsiteX9" fmla="*/ 261 w 10000"/>
                  <a:gd name="connsiteY9" fmla="*/ 4065 h 10000"/>
                  <a:gd name="connsiteX10" fmla="*/ 0 w 10000"/>
                  <a:gd name="connsiteY10" fmla="*/ 6000 h 10000"/>
                  <a:gd name="connsiteX11" fmla="*/ 36 w 10000"/>
                  <a:gd name="connsiteY11" fmla="*/ 6735 h 10000"/>
                  <a:gd name="connsiteX12" fmla="*/ 1036 w 10000"/>
                  <a:gd name="connsiteY12" fmla="*/ 9373 h 10000"/>
                  <a:gd name="connsiteX13" fmla="*/ 1568 w 10000"/>
                  <a:gd name="connsiteY13" fmla="*/ 9373 h 10000"/>
                  <a:gd name="connsiteX14" fmla="*/ 1568 w 10000"/>
                  <a:gd name="connsiteY14" fmla="*/ 9232 h 10000"/>
                  <a:gd name="connsiteX15" fmla="*/ 2261 w 10000"/>
                  <a:gd name="connsiteY15" fmla="*/ 9232 h 10000"/>
                  <a:gd name="connsiteX16" fmla="*/ 2261 w 10000"/>
                  <a:gd name="connsiteY16" fmla="*/ 9005 h 10000"/>
                  <a:gd name="connsiteX17" fmla="*/ 3838 w 10000"/>
                  <a:gd name="connsiteY17" fmla="*/ 9005 h 10000"/>
                  <a:gd name="connsiteX18" fmla="*/ 6234 w 10000"/>
                  <a:gd name="connsiteY18" fmla="*/ 9946 h 10000"/>
                  <a:gd name="connsiteX19" fmla="*/ 7171 w 10000"/>
                  <a:gd name="connsiteY19" fmla="*/ 10000 h 10000"/>
                  <a:gd name="connsiteX20" fmla="*/ 8550 w 10000"/>
                  <a:gd name="connsiteY20" fmla="*/ 9870 h 10000"/>
                  <a:gd name="connsiteX21" fmla="*/ 8550 w 10000"/>
                  <a:gd name="connsiteY21" fmla="*/ 9870 h 10000"/>
                  <a:gd name="connsiteX22" fmla="*/ 10000 w 10000"/>
                  <a:gd name="connsiteY22" fmla="*/ 5622 h 10000"/>
                  <a:gd name="connsiteX23" fmla="*/ 9315 w 10000"/>
                  <a:gd name="connsiteY23" fmla="*/ 2573 h 10000"/>
                  <a:gd name="connsiteX24" fmla="*/ 9315 w 10000"/>
                  <a:gd name="connsiteY24" fmla="*/ 2573 h 10000"/>
                  <a:gd name="connsiteX25" fmla="*/ 7802 w 10000"/>
                  <a:gd name="connsiteY25" fmla="*/ 2789 h 10000"/>
                  <a:gd name="connsiteX26" fmla="*/ 7775 w 10000"/>
                  <a:gd name="connsiteY26" fmla="*/ 2778 h 10000"/>
                  <a:gd name="connsiteX27" fmla="*/ 7775 w 10000"/>
                  <a:gd name="connsiteY27" fmla="*/ 2000 h 10000"/>
                  <a:gd name="connsiteX28" fmla="*/ 8000 w 10000"/>
                  <a:gd name="connsiteY28" fmla="*/ 2000 h 10000"/>
                  <a:gd name="connsiteX29" fmla="*/ 8000 w 10000"/>
                  <a:gd name="connsiteY29" fmla="*/ 1416 h 10000"/>
                  <a:gd name="connsiteX30" fmla="*/ 6658 w 10000"/>
                  <a:gd name="connsiteY30" fmla="*/ 1416 h 10000"/>
                  <a:gd name="connsiteX31" fmla="*/ 6658 w 10000"/>
                  <a:gd name="connsiteY31" fmla="*/ 2000 h 10000"/>
                  <a:gd name="connsiteX32" fmla="*/ 6883 w 10000"/>
                  <a:gd name="connsiteY32" fmla="*/ 2000 h 10000"/>
                  <a:gd name="connsiteX33" fmla="*/ 6883 w 10000"/>
                  <a:gd name="connsiteY33" fmla="*/ 2778 h 10000"/>
                  <a:gd name="connsiteX34" fmla="*/ 6369 w 10000"/>
                  <a:gd name="connsiteY34" fmla="*/ 2930 h 10000"/>
                  <a:gd name="connsiteX35" fmla="*/ 5937 w 10000"/>
                  <a:gd name="connsiteY35" fmla="*/ 2930 h 10000"/>
                  <a:gd name="connsiteX36" fmla="*/ 6631 w 10000"/>
                  <a:gd name="connsiteY36" fmla="*/ 1362 h 10000"/>
                  <a:gd name="connsiteX37" fmla="*/ 6631 w 10000"/>
                  <a:gd name="connsiteY37" fmla="*/ 1351 h 10000"/>
                  <a:gd name="connsiteX38" fmla="*/ 6640 w 10000"/>
                  <a:gd name="connsiteY38" fmla="*/ 1351 h 10000"/>
                  <a:gd name="connsiteX39" fmla="*/ 6667 w 10000"/>
                  <a:gd name="connsiteY39" fmla="*/ 1351 h 10000"/>
                  <a:gd name="connsiteX40" fmla="*/ 8081 w 10000"/>
                  <a:gd name="connsiteY40" fmla="*/ 876 h 10000"/>
                  <a:gd name="connsiteX41" fmla="*/ 8081 w 10000"/>
                  <a:gd name="connsiteY41" fmla="*/ 876 h 10000"/>
                  <a:gd name="connsiteX42" fmla="*/ 7067 w 10000"/>
                  <a:gd name="connsiteY42" fmla="*/ 183 h 10000"/>
                  <a:gd name="connsiteX0" fmla="*/ 6535 w 10000"/>
                  <a:gd name="connsiteY0" fmla="*/ 0 h 9833"/>
                  <a:gd name="connsiteX1" fmla="*/ 5231 w 10000"/>
                  <a:gd name="connsiteY1" fmla="*/ 1298 h 9833"/>
                  <a:gd name="connsiteX2" fmla="*/ 3324 w 10000"/>
                  <a:gd name="connsiteY2" fmla="*/ 3995 h 9833"/>
                  <a:gd name="connsiteX3" fmla="*/ 3135 w 10000"/>
                  <a:gd name="connsiteY3" fmla="*/ 4276 h 9833"/>
                  <a:gd name="connsiteX4" fmla="*/ 2261 w 10000"/>
                  <a:gd name="connsiteY4" fmla="*/ 4276 h 9833"/>
                  <a:gd name="connsiteX5" fmla="*/ 2261 w 10000"/>
                  <a:gd name="connsiteY5" fmla="*/ 4049 h 9833"/>
                  <a:gd name="connsiteX6" fmla="*/ 1568 w 10000"/>
                  <a:gd name="connsiteY6" fmla="*/ 4049 h 9833"/>
                  <a:gd name="connsiteX7" fmla="*/ 1568 w 10000"/>
                  <a:gd name="connsiteY7" fmla="*/ 3898 h 9833"/>
                  <a:gd name="connsiteX8" fmla="*/ 261 w 10000"/>
                  <a:gd name="connsiteY8" fmla="*/ 3898 h 9833"/>
                  <a:gd name="connsiteX9" fmla="*/ 0 w 10000"/>
                  <a:gd name="connsiteY9" fmla="*/ 5833 h 9833"/>
                  <a:gd name="connsiteX10" fmla="*/ 36 w 10000"/>
                  <a:gd name="connsiteY10" fmla="*/ 6568 h 9833"/>
                  <a:gd name="connsiteX11" fmla="*/ 1036 w 10000"/>
                  <a:gd name="connsiteY11" fmla="*/ 9206 h 9833"/>
                  <a:gd name="connsiteX12" fmla="*/ 1568 w 10000"/>
                  <a:gd name="connsiteY12" fmla="*/ 9206 h 9833"/>
                  <a:gd name="connsiteX13" fmla="*/ 1568 w 10000"/>
                  <a:gd name="connsiteY13" fmla="*/ 9065 h 9833"/>
                  <a:gd name="connsiteX14" fmla="*/ 2261 w 10000"/>
                  <a:gd name="connsiteY14" fmla="*/ 9065 h 9833"/>
                  <a:gd name="connsiteX15" fmla="*/ 2261 w 10000"/>
                  <a:gd name="connsiteY15" fmla="*/ 8838 h 9833"/>
                  <a:gd name="connsiteX16" fmla="*/ 3838 w 10000"/>
                  <a:gd name="connsiteY16" fmla="*/ 8838 h 9833"/>
                  <a:gd name="connsiteX17" fmla="*/ 6234 w 10000"/>
                  <a:gd name="connsiteY17" fmla="*/ 9779 h 9833"/>
                  <a:gd name="connsiteX18" fmla="*/ 7171 w 10000"/>
                  <a:gd name="connsiteY18" fmla="*/ 9833 h 9833"/>
                  <a:gd name="connsiteX19" fmla="*/ 8550 w 10000"/>
                  <a:gd name="connsiteY19" fmla="*/ 9703 h 9833"/>
                  <a:gd name="connsiteX20" fmla="*/ 8550 w 10000"/>
                  <a:gd name="connsiteY20" fmla="*/ 9703 h 9833"/>
                  <a:gd name="connsiteX21" fmla="*/ 10000 w 10000"/>
                  <a:gd name="connsiteY21" fmla="*/ 5455 h 9833"/>
                  <a:gd name="connsiteX22" fmla="*/ 9315 w 10000"/>
                  <a:gd name="connsiteY22" fmla="*/ 2406 h 9833"/>
                  <a:gd name="connsiteX23" fmla="*/ 9315 w 10000"/>
                  <a:gd name="connsiteY23" fmla="*/ 2406 h 9833"/>
                  <a:gd name="connsiteX24" fmla="*/ 7802 w 10000"/>
                  <a:gd name="connsiteY24" fmla="*/ 2622 h 9833"/>
                  <a:gd name="connsiteX25" fmla="*/ 7775 w 10000"/>
                  <a:gd name="connsiteY25" fmla="*/ 2611 h 9833"/>
                  <a:gd name="connsiteX26" fmla="*/ 7775 w 10000"/>
                  <a:gd name="connsiteY26" fmla="*/ 1833 h 9833"/>
                  <a:gd name="connsiteX27" fmla="*/ 8000 w 10000"/>
                  <a:gd name="connsiteY27" fmla="*/ 1833 h 9833"/>
                  <a:gd name="connsiteX28" fmla="*/ 8000 w 10000"/>
                  <a:gd name="connsiteY28" fmla="*/ 1249 h 9833"/>
                  <a:gd name="connsiteX29" fmla="*/ 6658 w 10000"/>
                  <a:gd name="connsiteY29" fmla="*/ 1249 h 9833"/>
                  <a:gd name="connsiteX30" fmla="*/ 6658 w 10000"/>
                  <a:gd name="connsiteY30" fmla="*/ 1833 h 9833"/>
                  <a:gd name="connsiteX31" fmla="*/ 6883 w 10000"/>
                  <a:gd name="connsiteY31" fmla="*/ 1833 h 9833"/>
                  <a:gd name="connsiteX32" fmla="*/ 6883 w 10000"/>
                  <a:gd name="connsiteY32" fmla="*/ 2611 h 9833"/>
                  <a:gd name="connsiteX33" fmla="*/ 6369 w 10000"/>
                  <a:gd name="connsiteY33" fmla="*/ 2763 h 9833"/>
                  <a:gd name="connsiteX34" fmla="*/ 5937 w 10000"/>
                  <a:gd name="connsiteY34" fmla="*/ 2763 h 9833"/>
                  <a:gd name="connsiteX35" fmla="*/ 6631 w 10000"/>
                  <a:gd name="connsiteY35" fmla="*/ 1195 h 9833"/>
                  <a:gd name="connsiteX36" fmla="*/ 6631 w 10000"/>
                  <a:gd name="connsiteY36" fmla="*/ 1184 h 9833"/>
                  <a:gd name="connsiteX37" fmla="*/ 6640 w 10000"/>
                  <a:gd name="connsiteY37" fmla="*/ 1184 h 9833"/>
                  <a:gd name="connsiteX38" fmla="*/ 6667 w 10000"/>
                  <a:gd name="connsiteY38" fmla="*/ 1184 h 9833"/>
                  <a:gd name="connsiteX39" fmla="*/ 8081 w 10000"/>
                  <a:gd name="connsiteY39" fmla="*/ 709 h 9833"/>
                  <a:gd name="connsiteX40" fmla="*/ 8081 w 10000"/>
                  <a:gd name="connsiteY40" fmla="*/ 709 h 9833"/>
                  <a:gd name="connsiteX41" fmla="*/ 7067 w 10000"/>
                  <a:gd name="connsiteY41" fmla="*/ 16 h 9833"/>
                  <a:gd name="connsiteX0" fmla="*/ 6535 w 10000"/>
                  <a:gd name="connsiteY0" fmla="*/ 58 h 10058"/>
                  <a:gd name="connsiteX1" fmla="*/ 5231 w 10000"/>
                  <a:gd name="connsiteY1" fmla="*/ 1378 h 10058"/>
                  <a:gd name="connsiteX2" fmla="*/ 3324 w 10000"/>
                  <a:gd name="connsiteY2" fmla="*/ 4121 h 10058"/>
                  <a:gd name="connsiteX3" fmla="*/ 3135 w 10000"/>
                  <a:gd name="connsiteY3" fmla="*/ 4407 h 10058"/>
                  <a:gd name="connsiteX4" fmla="*/ 2261 w 10000"/>
                  <a:gd name="connsiteY4" fmla="*/ 4407 h 10058"/>
                  <a:gd name="connsiteX5" fmla="*/ 2261 w 10000"/>
                  <a:gd name="connsiteY5" fmla="*/ 4176 h 10058"/>
                  <a:gd name="connsiteX6" fmla="*/ 1568 w 10000"/>
                  <a:gd name="connsiteY6" fmla="*/ 4176 h 10058"/>
                  <a:gd name="connsiteX7" fmla="*/ 1568 w 10000"/>
                  <a:gd name="connsiteY7" fmla="*/ 4022 h 10058"/>
                  <a:gd name="connsiteX8" fmla="*/ 261 w 10000"/>
                  <a:gd name="connsiteY8" fmla="*/ 4022 h 10058"/>
                  <a:gd name="connsiteX9" fmla="*/ 0 w 10000"/>
                  <a:gd name="connsiteY9" fmla="*/ 5990 h 10058"/>
                  <a:gd name="connsiteX10" fmla="*/ 36 w 10000"/>
                  <a:gd name="connsiteY10" fmla="*/ 6738 h 10058"/>
                  <a:gd name="connsiteX11" fmla="*/ 1036 w 10000"/>
                  <a:gd name="connsiteY11" fmla="*/ 9420 h 10058"/>
                  <a:gd name="connsiteX12" fmla="*/ 1568 w 10000"/>
                  <a:gd name="connsiteY12" fmla="*/ 9420 h 10058"/>
                  <a:gd name="connsiteX13" fmla="*/ 1568 w 10000"/>
                  <a:gd name="connsiteY13" fmla="*/ 9277 h 10058"/>
                  <a:gd name="connsiteX14" fmla="*/ 2261 w 10000"/>
                  <a:gd name="connsiteY14" fmla="*/ 9277 h 10058"/>
                  <a:gd name="connsiteX15" fmla="*/ 2261 w 10000"/>
                  <a:gd name="connsiteY15" fmla="*/ 9046 h 10058"/>
                  <a:gd name="connsiteX16" fmla="*/ 3838 w 10000"/>
                  <a:gd name="connsiteY16" fmla="*/ 9046 h 10058"/>
                  <a:gd name="connsiteX17" fmla="*/ 6234 w 10000"/>
                  <a:gd name="connsiteY17" fmla="*/ 10003 h 10058"/>
                  <a:gd name="connsiteX18" fmla="*/ 7171 w 10000"/>
                  <a:gd name="connsiteY18" fmla="*/ 10058 h 10058"/>
                  <a:gd name="connsiteX19" fmla="*/ 8550 w 10000"/>
                  <a:gd name="connsiteY19" fmla="*/ 9926 h 10058"/>
                  <a:gd name="connsiteX20" fmla="*/ 8550 w 10000"/>
                  <a:gd name="connsiteY20" fmla="*/ 9926 h 10058"/>
                  <a:gd name="connsiteX21" fmla="*/ 10000 w 10000"/>
                  <a:gd name="connsiteY21" fmla="*/ 5606 h 10058"/>
                  <a:gd name="connsiteX22" fmla="*/ 9315 w 10000"/>
                  <a:gd name="connsiteY22" fmla="*/ 2505 h 10058"/>
                  <a:gd name="connsiteX23" fmla="*/ 9315 w 10000"/>
                  <a:gd name="connsiteY23" fmla="*/ 2505 h 10058"/>
                  <a:gd name="connsiteX24" fmla="*/ 7802 w 10000"/>
                  <a:gd name="connsiteY24" fmla="*/ 2725 h 10058"/>
                  <a:gd name="connsiteX25" fmla="*/ 7775 w 10000"/>
                  <a:gd name="connsiteY25" fmla="*/ 2713 h 10058"/>
                  <a:gd name="connsiteX26" fmla="*/ 7775 w 10000"/>
                  <a:gd name="connsiteY26" fmla="*/ 1922 h 10058"/>
                  <a:gd name="connsiteX27" fmla="*/ 8000 w 10000"/>
                  <a:gd name="connsiteY27" fmla="*/ 1922 h 10058"/>
                  <a:gd name="connsiteX28" fmla="*/ 8000 w 10000"/>
                  <a:gd name="connsiteY28" fmla="*/ 1328 h 10058"/>
                  <a:gd name="connsiteX29" fmla="*/ 6658 w 10000"/>
                  <a:gd name="connsiteY29" fmla="*/ 1328 h 10058"/>
                  <a:gd name="connsiteX30" fmla="*/ 6658 w 10000"/>
                  <a:gd name="connsiteY30" fmla="*/ 1922 h 10058"/>
                  <a:gd name="connsiteX31" fmla="*/ 6883 w 10000"/>
                  <a:gd name="connsiteY31" fmla="*/ 1922 h 10058"/>
                  <a:gd name="connsiteX32" fmla="*/ 6883 w 10000"/>
                  <a:gd name="connsiteY32" fmla="*/ 2713 h 10058"/>
                  <a:gd name="connsiteX33" fmla="*/ 6369 w 10000"/>
                  <a:gd name="connsiteY33" fmla="*/ 2868 h 10058"/>
                  <a:gd name="connsiteX34" fmla="*/ 5937 w 10000"/>
                  <a:gd name="connsiteY34" fmla="*/ 2868 h 10058"/>
                  <a:gd name="connsiteX35" fmla="*/ 6631 w 10000"/>
                  <a:gd name="connsiteY35" fmla="*/ 1273 h 10058"/>
                  <a:gd name="connsiteX36" fmla="*/ 6631 w 10000"/>
                  <a:gd name="connsiteY36" fmla="*/ 1262 h 10058"/>
                  <a:gd name="connsiteX37" fmla="*/ 6640 w 10000"/>
                  <a:gd name="connsiteY37" fmla="*/ 1262 h 10058"/>
                  <a:gd name="connsiteX38" fmla="*/ 6667 w 10000"/>
                  <a:gd name="connsiteY38" fmla="*/ 1262 h 10058"/>
                  <a:gd name="connsiteX39" fmla="*/ 8081 w 10000"/>
                  <a:gd name="connsiteY39" fmla="*/ 779 h 10058"/>
                  <a:gd name="connsiteX40" fmla="*/ 8081 w 10000"/>
                  <a:gd name="connsiteY40" fmla="*/ 779 h 10058"/>
                  <a:gd name="connsiteX41" fmla="*/ 7007 w 10000"/>
                  <a:gd name="connsiteY41" fmla="*/ 0 h 10058"/>
                  <a:gd name="connsiteX0" fmla="*/ 6679 w 10000"/>
                  <a:gd name="connsiteY0" fmla="*/ 114 h 10058"/>
                  <a:gd name="connsiteX1" fmla="*/ 5231 w 10000"/>
                  <a:gd name="connsiteY1" fmla="*/ 1378 h 10058"/>
                  <a:gd name="connsiteX2" fmla="*/ 3324 w 10000"/>
                  <a:gd name="connsiteY2" fmla="*/ 4121 h 10058"/>
                  <a:gd name="connsiteX3" fmla="*/ 3135 w 10000"/>
                  <a:gd name="connsiteY3" fmla="*/ 4407 h 10058"/>
                  <a:gd name="connsiteX4" fmla="*/ 2261 w 10000"/>
                  <a:gd name="connsiteY4" fmla="*/ 4407 h 10058"/>
                  <a:gd name="connsiteX5" fmla="*/ 2261 w 10000"/>
                  <a:gd name="connsiteY5" fmla="*/ 4176 h 10058"/>
                  <a:gd name="connsiteX6" fmla="*/ 1568 w 10000"/>
                  <a:gd name="connsiteY6" fmla="*/ 4176 h 10058"/>
                  <a:gd name="connsiteX7" fmla="*/ 1568 w 10000"/>
                  <a:gd name="connsiteY7" fmla="*/ 4022 h 10058"/>
                  <a:gd name="connsiteX8" fmla="*/ 261 w 10000"/>
                  <a:gd name="connsiteY8" fmla="*/ 4022 h 10058"/>
                  <a:gd name="connsiteX9" fmla="*/ 0 w 10000"/>
                  <a:gd name="connsiteY9" fmla="*/ 5990 h 10058"/>
                  <a:gd name="connsiteX10" fmla="*/ 36 w 10000"/>
                  <a:gd name="connsiteY10" fmla="*/ 6738 h 10058"/>
                  <a:gd name="connsiteX11" fmla="*/ 1036 w 10000"/>
                  <a:gd name="connsiteY11" fmla="*/ 9420 h 10058"/>
                  <a:gd name="connsiteX12" fmla="*/ 1568 w 10000"/>
                  <a:gd name="connsiteY12" fmla="*/ 9420 h 10058"/>
                  <a:gd name="connsiteX13" fmla="*/ 1568 w 10000"/>
                  <a:gd name="connsiteY13" fmla="*/ 9277 h 10058"/>
                  <a:gd name="connsiteX14" fmla="*/ 2261 w 10000"/>
                  <a:gd name="connsiteY14" fmla="*/ 9277 h 10058"/>
                  <a:gd name="connsiteX15" fmla="*/ 2261 w 10000"/>
                  <a:gd name="connsiteY15" fmla="*/ 9046 h 10058"/>
                  <a:gd name="connsiteX16" fmla="*/ 3838 w 10000"/>
                  <a:gd name="connsiteY16" fmla="*/ 9046 h 10058"/>
                  <a:gd name="connsiteX17" fmla="*/ 6234 w 10000"/>
                  <a:gd name="connsiteY17" fmla="*/ 10003 h 10058"/>
                  <a:gd name="connsiteX18" fmla="*/ 7171 w 10000"/>
                  <a:gd name="connsiteY18" fmla="*/ 10058 h 10058"/>
                  <a:gd name="connsiteX19" fmla="*/ 8550 w 10000"/>
                  <a:gd name="connsiteY19" fmla="*/ 9926 h 10058"/>
                  <a:gd name="connsiteX20" fmla="*/ 8550 w 10000"/>
                  <a:gd name="connsiteY20" fmla="*/ 9926 h 10058"/>
                  <a:gd name="connsiteX21" fmla="*/ 10000 w 10000"/>
                  <a:gd name="connsiteY21" fmla="*/ 5606 h 10058"/>
                  <a:gd name="connsiteX22" fmla="*/ 9315 w 10000"/>
                  <a:gd name="connsiteY22" fmla="*/ 2505 h 10058"/>
                  <a:gd name="connsiteX23" fmla="*/ 9315 w 10000"/>
                  <a:gd name="connsiteY23" fmla="*/ 2505 h 10058"/>
                  <a:gd name="connsiteX24" fmla="*/ 7802 w 10000"/>
                  <a:gd name="connsiteY24" fmla="*/ 2725 h 10058"/>
                  <a:gd name="connsiteX25" fmla="*/ 7775 w 10000"/>
                  <a:gd name="connsiteY25" fmla="*/ 2713 h 10058"/>
                  <a:gd name="connsiteX26" fmla="*/ 7775 w 10000"/>
                  <a:gd name="connsiteY26" fmla="*/ 1922 h 10058"/>
                  <a:gd name="connsiteX27" fmla="*/ 8000 w 10000"/>
                  <a:gd name="connsiteY27" fmla="*/ 1922 h 10058"/>
                  <a:gd name="connsiteX28" fmla="*/ 8000 w 10000"/>
                  <a:gd name="connsiteY28" fmla="*/ 1328 h 10058"/>
                  <a:gd name="connsiteX29" fmla="*/ 6658 w 10000"/>
                  <a:gd name="connsiteY29" fmla="*/ 1328 h 10058"/>
                  <a:gd name="connsiteX30" fmla="*/ 6658 w 10000"/>
                  <a:gd name="connsiteY30" fmla="*/ 1922 h 10058"/>
                  <a:gd name="connsiteX31" fmla="*/ 6883 w 10000"/>
                  <a:gd name="connsiteY31" fmla="*/ 1922 h 10058"/>
                  <a:gd name="connsiteX32" fmla="*/ 6883 w 10000"/>
                  <a:gd name="connsiteY32" fmla="*/ 2713 h 10058"/>
                  <a:gd name="connsiteX33" fmla="*/ 6369 w 10000"/>
                  <a:gd name="connsiteY33" fmla="*/ 2868 h 10058"/>
                  <a:gd name="connsiteX34" fmla="*/ 5937 w 10000"/>
                  <a:gd name="connsiteY34" fmla="*/ 2868 h 10058"/>
                  <a:gd name="connsiteX35" fmla="*/ 6631 w 10000"/>
                  <a:gd name="connsiteY35" fmla="*/ 1273 h 10058"/>
                  <a:gd name="connsiteX36" fmla="*/ 6631 w 10000"/>
                  <a:gd name="connsiteY36" fmla="*/ 1262 h 10058"/>
                  <a:gd name="connsiteX37" fmla="*/ 6640 w 10000"/>
                  <a:gd name="connsiteY37" fmla="*/ 1262 h 10058"/>
                  <a:gd name="connsiteX38" fmla="*/ 6667 w 10000"/>
                  <a:gd name="connsiteY38" fmla="*/ 1262 h 10058"/>
                  <a:gd name="connsiteX39" fmla="*/ 8081 w 10000"/>
                  <a:gd name="connsiteY39" fmla="*/ 779 h 10058"/>
                  <a:gd name="connsiteX40" fmla="*/ 8081 w 10000"/>
                  <a:gd name="connsiteY40" fmla="*/ 779 h 10058"/>
                  <a:gd name="connsiteX41" fmla="*/ 7007 w 10000"/>
                  <a:gd name="connsiteY41" fmla="*/ 0 h 1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58">
                    <a:moveTo>
                      <a:pt x="6679" y="114"/>
                    </a:moveTo>
                    <a:cubicBezTo>
                      <a:pt x="6417" y="362"/>
                      <a:pt x="5790" y="710"/>
                      <a:pt x="5231" y="1378"/>
                    </a:cubicBezTo>
                    <a:cubicBezTo>
                      <a:pt x="4672" y="2046"/>
                      <a:pt x="3811" y="3175"/>
                      <a:pt x="3324" y="4121"/>
                    </a:cubicBezTo>
                    <a:cubicBezTo>
                      <a:pt x="3261" y="4209"/>
                      <a:pt x="3198" y="4308"/>
                      <a:pt x="3135" y="4407"/>
                    </a:cubicBezTo>
                    <a:lnTo>
                      <a:pt x="2261" y="4407"/>
                    </a:lnTo>
                    <a:lnTo>
                      <a:pt x="2261" y="4176"/>
                    </a:lnTo>
                    <a:lnTo>
                      <a:pt x="1568" y="4176"/>
                    </a:lnTo>
                    <a:lnTo>
                      <a:pt x="1568" y="4022"/>
                    </a:lnTo>
                    <a:lnTo>
                      <a:pt x="261" y="4022"/>
                    </a:lnTo>
                    <a:cubicBezTo>
                      <a:pt x="90" y="4649"/>
                      <a:pt x="0" y="5309"/>
                      <a:pt x="0" y="5990"/>
                    </a:cubicBezTo>
                    <a:cubicBezTo>
                      <a:pt x="0" y="6243"/>
                      <a:pt x="9" y="6496"/>
                      <a:pt x="36" y="6738"/>
                    </a:cubicBezTo>
                    <a:cubicBezTo>
                      <a:pt x="189" y="7738"/>
                      <a:pt x="541" y="8650"/>
                      <a:pt x="1036" y="9420"/>
                    </a:cubicBezTo>
                    <a:lnTo>
                      <a:pt x="1568" y="9420"/>
                    </a:lnTo>
                    <a:lnTo>
                      <a:pt x="1568" y="9277"/>
                    </a:lnTo>
                    <a:lnTo>
                      <a:pt x="2261" y="9277"/>
                    </a:lnTo>
                    <a:lnTo>
                      <a:pt x="2261" y="9046"/>
                    </a:lnTo>
                    <a:lnTo>
                      <a:pt x="3838" y="9046"/>
                    </a:lnTo>
                    <a:cubicBezTo>
                      <a:pt x="4414" y="9541"/>
                      <a:pt x="5216" y="9871"/>
                      <a:pt x="6234" y="10003"/>
                    </a:cubicBezTo>
                    <a:cubicBezTo>
                      <a:pt x="6559" y="10036"/>
                      <a:pt x="6874" y="10058"/>
                      <a:pt x="7171" y="10058"/>
                    </a:cubicBezTo>
                    <a:cubicBezTo>
                      <a:pt x="7685" y="10058"/>
                      <a:pt x="8144" y="10003"/>
                      <a:pt x="8550" y="9926"/>
                    </a:cubicBezTo>
                    <a:lnTo>
                      <a:pt x="8550" y="9926"/>
                    </a:lnTo>
                    <a:cubicBezTo>
                      <a:pt x="9450" y="8815"/>
                      <a:pt x="10000" y="7288"/>
                      <a:pt x="10000" y="5606"/>
                    </a:cubicBezTo>
                    <a:cubicBezTo>
                      <a:pt x="10000" y="4484"/>
                      <a:pt x="9757" y="3417"/>
                      <a:pt x="9315" y="2505"/>
                    </a:cubicBezTo>
                    <a:lnTo>
                      <a:pt x="9315" y="2505"/>
                    </a:lnTo>
                    <a:cubicBezTo>
                      <a:pt x="8937" y="2537"/>
                      <a:pt x="8441" y="2592"/>
                      <a:pt x="7802" y="2725"/>
                    </a:cubicBezTo>
                    <a:cubicBezTo>
                      <a:pt x="7793" y="2713"/>
                      <a:pt x="7784" y="2713"/>
                      <a:pt x="7775" y="2713"/>
                    </a:cubicBezTo>
                    <a:lnTo>
                      <a:pt x="7775" y="1922"/>
                    </a:lnTo>
                    <a:lnTo>
                      <a:pt x="8000" y="1922"/>
                    </a:lnTo>
                    <a:lnTo>
                      <a:pt x="8000" y="1328"/>
                    </a:lnTo>
                    <a:lnTo>
                      <a:pt x="6658" y="1328"/>
                    </a:lnTo>
                    <a:lnTo>
                      <a:pt x="6658" y="1922"/>
                    </a:lnTo>
                    <a:lnTo>
                      <a:pt x="6883" y="1922"/>
                    </a:lnTo>
                    <a:lnTo>
                      <a:pt x="6883" y="2713"/>
                    </a:lnTo>
                    <a:cubicBezTo>
                      <a:pt x="6712" y="2747"/>
                      <a:pt x="6541" y="2802"/>
                      <a:pt x="6369" y="2868"/>
                    </a:cubicBezTo>
                    <a:lnTo>
                      <a:pt x="5937" y="2868"/>
                    </a:lnTo>
                    <a:cubicBezTo>
                      <a:pt x="6072" y="2428"/>
                      <a:pt x="6432" y="1372"/>
                      <a:pt x="6631" y="1273"/>
                    </a:cubicBezTo>
                    <a:lnTo>
                      <a:pt x="6631" y="1262"/>
                    </a:lnTo>
                    <a:lnTo>
                      <a:pt x="6640" y="1262"/>
                    </a:lnTo>
                    <a:lnTo>
                      <a:pt x="6667" y="1262"/>
                    </a:lnTo>
                    <a:cubicBezTo>
                      <a:pt x="7477" y="1262"/>
                      <a:pt x="7883" y="1042"/>
                      <a:pt x="8081" y="779"/>
                    </a:cubicBezTo>
                    <a:lnTo>
                      <a:pt x="8081" y="779"/>
                    </a:lnTo>
                    <a:cubicBezTo>
                      <a:pt x="7694" y="416"/>
                      <a:pt x="7475" y="220"/>
                      <a:pt x="7007" y="0"/>
                    </a:cubicBezTo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1852" y="1278"/>
                <a:ext cx="761" cy="997"/>
              </a:xfrm>
              <a:prstGeom prst="rect">
                <a:avLst/>
              </a:pr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2261" y="947"/>
                <a:ext cx="1984" cy="1599"/>
              </a:xfrm>
              <a:custGeom>
                <a:avLst/>
                <a:gdLst>
                  <a:gd name="T0" fmla="*/ 692 w 840"/>
                  <a:gd name="T1" fmla="*/ 0 h 677"/>
                  <a:gd name="T2" fmla="*/ 347 w 840"/>
                  <a:gd name="T3" fmla="*/ 0 h 677"/>
                  <a:gd name="T4" fmla="*/ 0 w 840"/>
                  <a:gd name="T5" fmla="*/ 309 h 677"/>
                  <a:gd name="T6" fmla="*/ 396 w 840"/>
                  <a:gd name="T7" fmla="*/ 649 h 677"/>
                  <a:gd name="T8" fmla="*/ 840 w 840"/>
                  <a:gd name="T9" fmla="*/ 589 h 677"/>
                  <a:gd name="T10" fmla="*/ 692 w 840"/>
                  <a:gd name="T11" fmla="*/ 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0" h="677">
                    <a:moveTo>
                      <a:pt x="692" y="0"/>
                    </a:moveTo>
                    <a:cubicBezTo>
                      <a:pt x="347" y="0"/>
                      <a:pt x="347" y="0"/>
                      <a:pt x="347" y="0"/>
                    </a:cubicBezTo>
                    <a:cubicBezTo>
                      <a:pt x="156" y="0"/>
                      <a:pt x="0" y="124"/>
                      <a:pt x="0" y="309"/>
                    </a:cubicBezTo>
                    <a:cubicBezTo>
                      <a:pt x="0" y="494"/>
                      <a:pt x="130" y="621"/>
                      <a:pt x="396" y="649"/>
                    </a:cubicBezTo>
                    <a:cubicBezTo>
                      <a:pt x="661" y="677"/>
                      <a:pt x="840" y="589"/>
                      <a:pt x="840" y="589"/>
                    </a:cubicBez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6" name="Freeform 30"/>
              <p:cNvSpPr>
                <a:spLocks/>
              </p:cNvSpPr>
              <p:nvPr/>
            </p:nvSpPr>
            <p:spPr bwMode="auto">
              <a:xfrm rot="1804787">
                <a:off x="3585" y="709"/>
                <a:ext cx="538" cy="597"/>
              </a:xfrm>
              <a:custGeom>
                <a:avLst/>
                <a:gdLst>
                  <a:gd name="T0" fmla="*/ 176 w 213"/>
                  <a:gd name="T1" fmla="*/ 138 h 197"/>
                  <a:gd name="T2" fmla="*/ 196 w 213"/>
                  <a:gd name="T3" fmla="*/ 50 h 197"/>
                  <a:gd name="T4" fmla="*/ 118 w 213"/>
                  <a:gd name="T5" fmla="*/ 14 h 197"/>
                  <a:gd name="T6" fmla="*/ 36 w 213"/>
                  <a:gd name="T7" fmla="*/ 58 h 197"/>
                  <a:gd name="T8" fmla="*/ 16 w 213"/>
                  <a:gd name="T9" fmla="*/ 147 h 197"/>
                  <a:gd name="T10" fmla="*/ 95 w 213"/>
                  <a:gd name="T11" fmla="*/ 182 h 197"/>
                  <a:gd name="T12" fmla="*/ 176 w 213"/>
                  <a:gd name="T13" fmla="*/ 138 h 197"/>
                  <a:gd name="connsiteX0" fmla="*/ 7984 w 10696"/>
                  <a:gd name="connsiteY0" fmla="*/ 10285 h 12805"/>
                  <a:gd name="connsiteX1" fmla="*/ 8923 w 10696"/>
                  <a:gd name="connsiteY1" fmla="*/ 5818 h 12805"/>
                  <a:gd name="connsiteX2" fmla="*/ 10418 w 10696"/>
                  <a:gd name="connsiteY2" fmla="*/ 72 h 12805"/>
                  <a:gd name="connsiteX3" fmla="*/ 1411 w 10696"/>
                  <a:gd name="connsiteY3" fmla="*/ 6224 h 12805"/>
                  <a:gd name="connsiteX4" fmla="*/ 472 w 10696"/>
                  <a:gd name="connsiteY4" fmla="*/ 10742 h 12805"/>
                  <a:gd name="connsiteX5" fmla="*/ 4181 w 10696"/>
                  <a:gd name="connsiteY5" fmla="*/ 12519 h 12805"/>
                  <a:gd name="connsiteX6" fmla="*/ 7984 w 10696"/>
                  <a:gd name="connsiteY6" fmla="*/ 10285 h 1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6" h="12805">
                    <a:moveTo>
                      <a:pt x="7984" y="10285"/>
                    </a:moveTo>
                    <a:cubicBezTo>
                      <a:pt x="9298" y="9574"/>
                      <a:pt x="9721" y="7544"/>
                      <a:pt x="8923" y="5818"/>
                    </a:cubicBezTo>
                    <a:cubicBezTo>
                      <a:pt x="8172" y="4092"/>
                      <a:pt x="11686" y="-639"/>
                      <a:pt x="10418" y="72"/>
                    </a:cubicBezTo>
                    <a:cubicBezTo>
                      <a:pt x="6568" y="2305"/>
                      <a:pt x="3069" y="4446"/>
                      <a:pt x="1411" y="6224"/>
                    </a:cubicBezTo>
                    <a:cubicBezTo>
                      <a:pt x="-247" y="8002"/>
                      <a:pt x="-279" y="9016"/>
                      <a:pt x="472" y="10742"/>
                    </a:cubicBezTo>
                    <a:cubicBezTo>
                      <a:pt x="1223" y="12468"/>
                      <a:pt x="2913" y="13280"/>
                      <a:pt x="4181" y="12519"/>
                    </a:cubicBezTo>
                    <a:lnTo>
                      <a:pt x="7984" y="10285"/>
                    </a:lnTo>
                    <a:close/>
                  </a:path>
                </a:pathLst>
              </a:custGeom>
              <a:solidFill>
                <a:srgbClr val="D8C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3" name="Freeform 15"/>
              <p:cNvSpPr>
                <a:spLocks/>
              </p:cNvSpPr>
              <p:nvPr/>
            </p:nvSpPr>
            <p:spPr bwMode="auto">
              <a:xfrm>
                <a:off x="4025" y="1075"/>
                <a:ext cx="480" cy="271"/>
              </a:xfrm>
              <a:custGeom>
                <a:avLst/>
                <a:gdLst>
                  <a:gd name="T0" fmla="*/ 203 w 203"/>
                  <a:gd name="T1" fmla="*/ 72 h 115"/>
                  <a:gd name="T2" fmla="*/ 4 w 203"/>
                  <a:gd name="T3" fmla="*/ 17 h 115"/>
                  <a:gd name="T4" fmla="*/ 72 w 203"/>
                  <a:gd name="T5" fmla="*/ 115 h 115"/>
                  <a:gd name="T6" fmla="*/ 203 w 203"/>
                  <a:gd name="T7" fmla="*/ 7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115">
                    <a:moveTo>
                      <a:pt x="203" y="72"/>
                    </a:moveTo>
                    <a:cubicBezTo>
                      <a:pt x="203" y="72"/>
                      <a:pt x="130" y="0"/>
                      <a:pt x="4" y="17"/>
                    </a:cubicBezTo>
                    <a:cubicBezTo>
                      <a:pt x="0" y="61"/>
                      <a:pt x="72" y="115"/>
                      <a:pt x="72" y="115"/>
                    </a:cubicBezTo>
                    <a:lnTo>
                      <a:pt x="203" y="72"/>
                    </a:lnTo>
                    <a:close/>
                  </a:path>
                </a:pathLst>
              </a:custGeom>
              <a:solidFill>
                <a:srgbClr val="D8C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4" name="Freeform 16"/>
              <p:cNvSpPr>
                <a:spLocks/>
              </p:cNvSpPr>
              <p:nvPr/>
            </p:nvSpPr>
            <p:spPr bwMode="auto">
              <a:xfrm>
                <a:off x="4070" y="1483"/>
                <a:ext cx="465" cy="223"/>
              </a:xfrm>
              <a:custGeom>
                <a:avLst/>
                <a:gdLst>
                  <a:gd name="T0" fmla="*/ 197 w 197"/>
                  <a:gd name="T1" fmla="*/ 94 h 94"/>
                  <a:gd name="T2" fmla="*/ 13 w 197"/>
                  <a:gd name="T3" fmla="*/ 0 h 94"/>
                  <a:gd name="T4" fmla="*/ 61 w 197"/>
                  <a:gd name="T5" fmla="*/ 93 h 94"/>
                  <a:gd name="T6" fmla="*/ 197 w 197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94">
                    <a:moveTo>
                      <a:pt x="197" y="94"/>
                    </a:moveTo>
                    <a:cubicBezTo>
                      <a:pt x="197" y="94"/>
                      <a:pt x="140" y="9"/>
                      <a:pt x="13" y="0"/>
                    </a:cubicBezTo>
                    <a:cubicBezTo>
                      <a:pt x="0" y="42"/>
                      <a:pt x="61" y="93"/>
                      <a:pt x="61" y="93"/>
                    </a:cubicBezTo>
                    <a:lnTo>
                      <a:pt x="197" y="94"/>
                    </a:lnTo>
                    <a:close/>
                  </a:path>
                </a:pathLst>
              </a:custGeom>
              <a:solidFill>
                <a:srgbClr val="D8C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5" name="Freeform 17"/>
              <p:cNvSpPr>
                <a:spLocks/>
              </p:cNvSpPr>
              <p:nvPr/>
            </p:nvSpPr>
            <p:spPr bwMode="auto">
              <a:xfrm>
                <a:off x="3857" y="1876"/>
                <a:ext cx="466" cy="217"/>
              </a:xfrm>
              <a:custGeom>
                <a:avLst/>
                <a:gdLst>
                  <a:gd name="T0" fmla="*/ 197 w 197"/>
                  <a:gd name="T1" fmla="*/ 91 h 92"/>
                  <a:gd name="T2" fmla="*/ 12 w 197"/>
                  <a:gd name="T3" fmla="*/ 0 h 92"/>
                  <a:gd name="T4" fmla="*/ 61 w 197"/>
                  <a:gd name="T5" fmla="*/ 92 h 92"/>
                  <a:gd name="T6" fmla="*/ 197 w 197"/>
                  <a:gd name="T7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92">
                    <a:moveTo>
                      <a:pt x="197" y="91"/>
                    </a:moveTo>
                    <a:cubicBezTo>
                      <a:pt x="197" y="91"/>
                      <a:pt x="139" y="7"/>
                      <a:pt x="12" y="0"/>
                    </a:cubicBezTo>
                    <a:cubicBezTo>
                      <a:pt x="0" y="42"/>
                      <a:pt x="61" y="92"/>
                      <a:pt x="61" y="92"/>
                    </a:cubicBezTo>
                    <a:lnTo>
                      <a:pt x="197" y="91"/>
                    </a:lnTo>
                    <a:close/>
                  </a:path>
                </a:pathLst>
              </a:custGeom>
              <a:solidFill>
                <a:srgbClr val="D8C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3366" y="732"/>
                <a:ext cx="234" cy="189"/>
              </a:xfrm>
              <a:prstGeom prst="rect">
                <a:avLst/>
              </a:prstGeom>
              <a:solidFill>
                <a:srgbClr val="F2C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>
                <a:off x="3366" y="732"/>
                <a:ext cx="47" cy="189"/>
              </a:xfrm>
              <a:prstGeom prst="rect">
                <a:avLst/>
              </a:prstGeom>
              <a:solidFill>
                <a:srgbClr val="FCEA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3553" y="732"/>
                <a:ext cx="47" cy="189"/>
              </a:xfrm>
              <a:prstGeom prst="rect">
                <a:avLst/>
              </a:prstGeom>
              <a:solidFill>
                <a:srgbClr val="FCEA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>
                <a:off x="3307" y="617"/>
                <a:ext cx="352" cy="127"/>
              </a:xfrm>
              <a:prstGeom prst="rect">
                <a:avLst/>
              </a:prstGeom>
              <a:solidFill>
                <a:srgbClr val="E54A1C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2" name="Oval 24"/>
              <p:cNvSpPr>
                <a:spLocks noChangeArrowheads="1"/>
              </p:cNvSpPr>
              <p:nvPr/>
            </p:nvSpPr>
            <p:spPr bwMode="auto">
              <a:xfrm>
                <a:off x="2705" y="905"/>
                <a:ext cx="1554" cy="1554"/>
              </a:xfrm>
              <a:prstGeom prst="ellipse">
                <a:avLst/>
              </a:prstGeom>
              <a:solidFill>
                <a:srgbClr val="E54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3" name="Oval 25"/>
              <p:cNvSpPr>
                <a:spLocks noChangeArrowheads="1"/>
              </p:cNvSpPr>
              <p:nvPr/>
            </p:nvSpPr>
            <p:spPr bwMode="auto">
              <a:xfrm>
                <a:off x="2849" y="1047"/>
                <a:ext cx="1268" cy="1266"/>
              </a:xfrm>
              <a:prstGeom prst="ellipse">
                <a:avLst/>
              </a:prstGeom>
              <a:solidFill>
                <a:srgbClr val="F261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4" name="Oval 26"/>
              <p:cNvSpPr>
                <a:spLocks noChangeArrowheads="1"/>
              </p:cNvSpPr>
              <p:nvPr/>
            </p:nvSpPr>
            <p:spPr bwMode="auto">
              <a:xfrm>
                <a:off x="2884" y="1082"/>
                <a:ext cx="1198" cy="1198"/>
              </a:xfrm>
              <a:prstGeom prst="ellipse">
                <a:avLst/>
              </a:pr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3916" y="2008"/>
                <a:ext cx="442" cy="345"/>
              </a:xfrm>
              <a:custGeom>
                <a:avLst/>
                <a:gdLst>
                  <a:gd name="T0" fmla="*/ 117 w 187"/>
                  <a:gd name="T1" fmla="*/ 143 h 146"/>
                  <a:gd name="T2" fmla="*/ 181 w 187"/>
                  <a:gd name="T3" fmla="*/ 83 h 146"/>
                  <a:gd name="T4" fmla="*/ 139 w 187"/>
                  <a:gd name="T5" fmla="*/ 11 h 146"/>
                  <a:gd name="T6" fmla="*/ 70 w 187"/>
                  <a:gd name="T7" fmla="*/ 3 h 146"/>
                  <a:gd name="T8" fmla="*/ 6 w 187"/>
                  <a:gd name="T9" fmla="*/ 63 h 146"/>
                  <a:gd name="T10" fmla="*/ 48 w 187"/>
                  <a:gd name="T11" fmla="*/ 135 h 146"/>
                  <a:gd name="T12" fmla="*/ 117 w 187"/>
                  <a:gd name="T13" fmla="*/ 14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46">
                    <a:moveTo>
                      <a:pt x="117" y="143"/>
                    </a:moveTo>
                    <a:cubicBezTo>
                      <a:pt x="147" y="146"/>
                      <a:pt x="175" y="119"/>
                      <a:pt x="181" y="83"/>
                    </a:cubicBezTo>
                    <a:cubicBezTo>
                      <a:pt x="187" y="47"/>
                      <a:pt x="168" y="14"/>
                      <a:pt x="139" y="11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41" y="0"/>
                      <a:pt x="12" y="27"/>
                      <a:pt x="6" y="63"/>
                    </a:cubicBezTo>
                    <a:cubicBezTo>
                      <a:pt x="0" y="100"/>
                      <a:pt x="19" y="132"/>
                      <a:pt x="48" y="135"/>
                    </a:cubicBezTo>
                    <a:lnTo>
                      <a:pt x="117" y="143"/>
                    </a:lnTo>
                    <a:close/>
                  </a:path>
                </a:pathLst>
              </a:cu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6" name="Freeform 28"/>
              <p:cNvSpPr>
                <a:spLocks/>
              </p:cNvSpPr>
              <p:nvPr/>
            </p:nvSpPr>
            <p:spPr bwMode="auto">
              <a:xfrm>
                <a:off x="4160" y="1656"/>
                <a:ext cx="437" cy="364"/>
              </a:xfrm>
              <a:custGeom>
                <a:avLst/>
                <a:gdLst>
                  <a:gd name="T0" fmla="*/ 138 w 185"/>
                  <a:gd name="T1" fmla="*/ 140 h 154"/>
                  <a:gd name="T2" fmla="*/ 182 w 185"/>
                  <a:gd name="T3" fmla="*/ 66 h 154"/>
                  <a:gd name="T4" fmla="*/ 129 w 185"/>
                  <a:gd name="T5" fmla="*/ 4 h 154"/>
                  <a:gd name="T6" fmla="*/ 47 w 185"/>
                  <a:gd name="T7" fmla="*/ 14 h 154"/>
                  <a:gd name="T8" fmla="*/ 2 w 185"/>
                  <a:gd name="T9" fmla="*/ 88 h 154"/>
                  <a:gd name="T10" fmla="*/ 56 w 185"/>
                  <a:gd name="T11" fmla="*/ 150 h 154"/>
                  <a:gd name="T12" fmla="*/ 138 w 185"/>
                  <a:gd name="T13" fmla="*/ 14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154">
                    <a:moveTo>
                      <a:pt x="138" y="140"/>
                    </a:moveTo>
                    <a:cubicBezTo>
                      <a:pt x="165" y="137"/>
                      <a:pt x="185" y="104"/>
                      <a:pt x="182" y="66"/>
                    </a:cubicBezTo>
                    <a:cubicBezTo>
                      <a:pt x="180" y="28"/>
                      <a:pt x="156" y="0"/>
                      <a:pt x="129" y="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20" y="17"/>
                      <a:pt x="0" y="50"/>
                      <a:pt x="2" y="88"/>
                    </a:cubicBezTo>
                    <a:cubicBezTo>
                      <a:pt x="5" y="126"/>
                      <a:pt x="29" y="154"/>
                      <a:pt x="56" y="150"/>
                    </a:cubicBezTo>
                    <a:lnTo>
                      <a:pt x="138" y="140"/>
                    </a:lnTo>
                    <a:close/>
                  </a:path>
                </a:pathLst>
              </a:cu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7" name="Freeform 29"/>
              <p:cNvSpPr>
                <a:spLocks/>
              </p:cNvSpPr>
              <p:nvPr/>
            </p:nvSpPr>
            <p:spPr bwMode="auto">
              <a:xfrm>
                <a:off x="4072" y="1205"/>
                <a:ext cx="546" cy="467"/>
              </a:xfrm>
              <a:custGeom>
                <a:avLst/>
                <a:gdLst>
                  <a:gd name="T0" fmla="*/ 181 w 231"/>
                  <a:gd name="T1" fmla="*/ 157 h 198"/>
                  <a:gd name="T2" fmla="*/ 220 w 231"/>
                  <a:gd name="T3" fmla="*/ 65 h 198"/>
                  <a:gd name="T4" fmla="*/ 143 w 231"/>
                  <a:gd name="T5" fmla="*/ 10 h 198"/>
                  <a:gd name="T6" fmla="*/ 49 w 231"/>
                  <a:gd name="T7" fmla="*/ 41 h 198"/>
                  <a:gd name="T8" fmla="*/ 10 w 231"/>
                  <a:gd name="T9" fmla="*/ 133 h 198"/>
                  <a:gd name="T10" fmla="*/ 88 w 231"/>
                  <a:gd name="T11" fmla="*/ 187 h 198"/>
                  <a:gd name="T12" fmla="*/ 181 w 231"/>
                  <a:gd name="T13" fmla="*/ 15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1" h="198">
                    <a:moveTo>
                      <a:pt x="181" y="157"/>
                    </a:moveTo>
                    <a:cubicBezTo>
                      <a:pt x="214" y="146"/>
                      <a:pt x="231" y="105"/>
                      <a:pt x="220" y="65"/>
                    </a:cubicBezTo>
                    <a:cubicBezTo>
                      <a:pt x="209" y="24"/>
                      <a:pt x="175" y="0"/>
                      <a:pt x="143" y="10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17" y="51"/>
                      <a:pt x="0" y="92"/>
                      <a:pt x="10" y="133"/>
                    </a:cubicBezTo>
                    <a:cubicBezTo>
                      <a:pt x="21" y="173"/>
                      <a:pt x="56" y="198"/>
                      <a:pt x="88" y="187"/>
                    </a:cubicBezTo>
                    <a:lnTo>
                      <a:pt x="181" y="157"/>
                    </a:lnTo>
                    <a:close/>
                  </a:path>
                </a:pathLst>
              </a:cu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8" name="Freeform 30"/>
              <p:cNvSpPr>
                <a:spLocks/>
              </p:cNvSpPr>
              <p:nvPr/>
            </p:nvSpPr>
            <p:spPr bwMode="auto">
              <a:xfrm>
                <a:off x="3912" y="850"/>
                <a:ext cx="503" cy="466"/>
              </a:xfrm>
              <a:custGeom>
                <a:avLst/>
                <a:gdLst>
                  <a:gd name="T0" fmla="*/ 176 w 213"/>
                  <a:gd name="T1" fmla="*/ 138 h 197"/>
                  <a:gd name="T2" fmla="*/ 196 w 213"/>
                  <a:gd name="T3" fmla="*/ 50 h 197"/>
                  <a:gd name="T4" fmla="*/ 118 w 213"/>
                  <a:gd name="T5" fmla="*/ 14 h 197"/>
                  <a:gd name="T6" fmla="*/ 36 w 213"/>
                  <a:gd name="T7" fmla="*/ 58 h 197"/>
                  <a:gd name="T8" fmla="*/ 16 w 213"/>
                  <a:gd name="T9" fmla="*/ 147 h 197"/>
                  <a:gd name="T10" fmla="*/ 95 w 213"/>
                  <a:gd name="T11" fmla="*/ 182 h 197"/>
                  <a:gd name="T12" fmla="*/ 176 w 213"/>
                  <a:gd name="T13" fmla="*/ 13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3" h="197">
                    <a:moveTo>
                      <a:pt x="176" y="138"/>
                    </a:moveTo>
                    <a:cubicBezTo>
                      <a:pt x="204" y="124"/>
                      <a:pt x="213" y="84"/>
                      <a:pt x="196" y="50"/>
                    </a:cubicBezTo>
                    <a:cubicBezTo>
                      <a:pt x="180" y="16"/>
                      <a:pt x="145" y="0"/>
                      <a:pt x="118" y="1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9" y="73"/>
                      <a:pt x="0" y="113"/>
                      <a:pt x="16" y="147"/>
                    </a:cubicBezTo>
                    <a:cubicBezTo>
                      <a:pt x="32" y="181"/>
                      <a:pt x="68" y="197"/>
                      <a:pt x="95" y="182"/>
                    </a:cubicBezTo>
                    <a:lnTo>
                      <a:pt x="176" y="138"/>
                    </a:lnTo>
                    <a:close/>
                  </a:path>
                </a:pathLst>
              </a:cu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9" name="Rectangle 31"/>
              <p:cNvSpPr>
                <a:spLocks noChangeArrowheads="1"/>
              </p:cNvSpPr>
              <p:nvPr/>
            </p:nvSpPr>
            <p:spPr bwMode="auto">
              <a:xfrm>
                <a:off x="1814" y="1228"/>
                <a:ext cx="340" cy="1096"/>
              </a:xfrm>
              <a:prstGeom prst="rect">
                <a:avLst/>
              </a:prstGeom>
              <a:solidFill>
                <a:srgbClr val="95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30" name="Freeform 32"/>
              <p:cNvSpPr>
                <a:spLocks/>
              </p:cNvSpPr>
              <p:nvPr/>
            </p:nvSpPr>
            <p:spPr bwMode="auto">
              <a:xfrm>
                <a:off x="1485" y="1195"/>
                <a:ext cx="485" cy="1160"/>
              </a:xfrm>
              <a:custGeom>
                <a:avLst/>
                <a:gdLst>
                  <a:gd name="T0" fmla="*/ 174 w 174"/>
                  <a:gd name="T1" fmla="*/ 0 h 491"/>
                  <a:gd name="T2" fmla="*/ 30 w 174"/>
                  <a:gd name="T3" fmla="*/ 0 h 491"/>
                  <a:gd name="T4" fmla="*/ 0 w 174"/>
                  <a:gd name="T5" fmla="*/ 179 h 491"/>
                  <a:gd name="T6" fmla="*/ 96 w 174"/>
                  <a:gd name="T7" fmla="*/ 491 h 491"/>
                  <a:gd name="T8" fmla="*/ 174 w 174"/>
                  <a:gd name="T9" fmla="*/ 491 h 491"/>
                  <a:gd name="T10" fmla="*/ 174 w 174"/>
                  <a:gd name="T1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4" h="491">
                    <a:moveTo>
                      <a:pt x="174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1" y="57"/>
                      <a:pt x="0" y="117"/>
                      <a:pt x="0" y="179"/>
                    </a:cubicBezTo>
                    <a:cubicBezTo>
                      <a:pt x="0" y="295"/>
                      <a:pt x="35" y="402"/>
                      <a:pt x="96" y="491"/>
                    </a:cubicBezTo>
                    <a:cubicBezTo>
                      <a:pt x="174" y="491"/>
                      <a:pt x="174" y="491"/>
                      <a:pt x="174" y="49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D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053" name="Oval 37"/>
              <p:cNvSpPr>
                <a:spLocks noChangeArrowheads="1"/>
              </p:cNvSpPr>
              <p:nvPr/>
            </p:nvSpPr>
            <p:spPr bwMode="auto">
              <a:xfrm>
                <a:off x="1998" y="2074"/>
                <a:ext cx="121" cy="120"/>
              </a:xfrm>
              <a:prstGeom prst="ellipse">
                <a:avLst/>
              </a:prstGeom>
              <a:solidFill>
                <a:srgbClr val="1157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572090" y="-722845"/>
            <a:ext cx="8523816" cy="8523817"/>
            <a:chOff x="1325563" y="-635000"/>
            <a:chExt cx="6392862" cy="6392863"/>
          </a:xfrm>
          <a:solidFill>
            <a:srgbClr val="F2DABB">
              <a:alpha val="0"/>
            </a:srgbClr>
          </a:solidFill>
        </p:grpSpPr>
        <p:sp>
          <p:nvSpPr>
            <p:cNvPr id="56" name="Freeform 10"/>
            <p:cNvSpPr>
              <a:spLocks noEditPoints="1"/>
            </p:cNvSpPr>
            <p:nvPr/>
          </p:nvSpPr>
          <p:spPr bwMode="auto">
            <a:xfrm>
              <a:off x="5281613" y="604838"/>
              <a:ext cx="2020887" cy="3427413"/>
            </a:xfrm>
            <a:custGeom>
              <a:avLst/>
              <a:gdLst>
                <a:gd name="T0" fmla="*/ 317 w 539"/>
                <a:gd name="T1" fmla="*/ 238 h 914"/>
                <a:gd name="T2" fmla="*/ 279 w 539"/>
                <a:gd name="T3" fmla="*/ 239 h 914"/>
                <a:gd name="T4" fmla="*/ 355 w 539"/>
                <a:gd name="T5" fmla="*/ 521 h 914"/>
                <a:gd name="T6" fmla="*/ 194 w 539"/>
                <a:gd name="T7" fmla="*/ 914 h 914"/>
                <a:gd name="T8" fmla="*/ 378 w 539"/>
                <a:gd name="T9" fmla="*/ 862 h 914"/>
                <a:gd name="T10" fmla="*/ 424 w 539"/>
                <a:gd name="T11" fmla="*/ 804 h 914"/>
                <a:gd name="T12" fmla="*/ 400 w 539"/>
                <a:gd name="T13" fmla="*/ 739 h 914"/>
                <a:gd name="T14" fmla="*/ 363 w 539"/>
                <a:gd name="T15" fmla="*/ 708 h 914"/>
                <a:gd name="T16" fmla="*/ 364 w 539"/>
                <a:gd name="T17" fmla="*/ 705 h 914"/>
                <a:gd name="T18" fmla="*/ 397 w 539"/>
                <a:gd name="T19" fmla="*/ 723 h 914"/>
                <a:gd name="T20" fmla="*/ 402 w 539"/>
                <a:gd name="T21" fmla="*/ 722 h 914"/>
                <a:gd name="T22" fmla="*/ 483 w 539"/>
                <a:gd name="T23" fmla="*/ 712 h 914"/>
                <a:gd name="T24" fmla="*/ 528 w 539"/>
                <a:gd name="T25" fmla="*/ 638 h 914"/>
                <a:gd name="T26" fmla="*/ 492 w 539"/>
                <a:gd name="T27" fmla="*/ 578 h 914"/>
                <a:gd name="T28" fmla="*/ 458 w 539"/>
                <a:gd name="T29" fmla="*/ 548 h 914"/>
                <a:gd name="T30" fmla="*/ 490 w 539"/>
                <a:gd name="T31" fmla="*/ 538 h 914"/>
                <a:gd name="T32" fmla="*/ 528 w 539"/>
                <a:gd name="T33" fmla="*/ 446 h 914"/>
                <a:gd name="T34" fmla="*/ 486 w 539"/>
                <a:gd name="T35" fmla="*/ 393 h 914"/>
                <a:gd name="T36" fmla="*/ 429 w 539"/>
                <a:gd name="T37" fmla="*/ 360 h 914"/>
                <a:gd name="T38" fmla="*/ 437 w 539"/>
                <a:gd name="T39" fmla="*/ 281 h 914"/>
                <a:gd name="T40" fmla="*/ 380 w 539"/>
                <a:gd name="T41" fmla="*/ 240 h 914"/>
                <a:gd name="T42" fmla="*/ 369 w 539"/>
                <a:gd name="T43" fmla="*/ 241 h 914"/>
                <a:gd name="T44" fmla="*/ 317 w 539"/>
                <a:gd name="T45" fmla="*/ 238 h 914"/>
                <a:gd name="T46" fmla="*/ 155 w 539"/>
                <a:gd name="T47" fmla="*/ 0 h 914"/>
                <a:gd name="T48" fmla="*/ 0 w 539"/>
                <a:gd name="T49" fmla="*/ 1 h 914"/>
                <a:gd name="T50" fmla="*/ 142 w 539"/>
                <a:gd name="T51" fmla="*/ 82 h 914"/>
                <a:gd name="T52" fmla="*/ 155 w 539"/>
                <a:gd name="T53" fmla="*/ 0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9" h="914">
                  <a:moveTo>
                    <a:pt x="317" y="238"/>
                  </a:moveTo>
                  <a:cubicBezTo>
                    <a:pt x="306" y="238"/>
                    <a:pt x="293" y="239"/>
                    <a:pt x="279" y="239"/>
                  </a:cubicBezTo>
                  <a:cubicBezTo>
                    <a:pt x="328" y="322"/>
                    <a:pt x="355" y="419"/>
                    <a:pt x="355" y="521"/>
                  </a:cubicBezTo>
                  <a:cubicBezTo>
                    <a:pt x="355" y="674"/>
                    <a:pt x="294" y="813"/>
                    <a:pt x="194" y="914"/>
                  </a:cubicBezTo>
                  <a:cubicBezTo>
                    <a:pt x="296" y="897"/>
                    <a:pt x="362" y="869"/>
                    <a:pt x="378" y="862"/>
                  </a:cubicBezTo>
                  <a:cubicBezTo>
                    <a:pt x="400" y="856"/>
                    <a:pt x="419" y="833"/>
                    <a:pt x="424" y="804"/>
                  </a:cubicBezTo>
                  <a:cubicBezTo>
                    <a:pt x="428" y="776"/>
                    <a:pt x="418" y="751"/>
                    <a:pt x="400" y="739"/>
                  </a:cubicBezTo>
                  <a:cubicBezTo>
                    <a:pt x="391" y="730"/>
                    <a:pt x="379" y="719"/>
                    <a:pt x="363" y="708"/>
                  </a:cubicBezTo>
                  <a:cubicBezTo>
                    <a:pt x="363" y="707"/>
                    <a:pt x="364" y="706"/>
                    <a:pt x="364" y="705"/>
                  </a:cubicBezTo>
                  <a:cubicBezTo>
                    <a:pt x="373" y="716"/>
                    <a:pt x="385" y="723"/>
                    <a:pt x="397" y="723"/>
                  </a:cubicBezTo>
                  <a:cubicBezTo>
                    <a:pt x="399" y="723"/>
                    <a:pt x="400" y="723"/>
                    <a:pt x="402" y="722"/>
                  </a:cubicBezTo>
                  <a:cubicBezTo>
                    <a:pt x="483" y="712"/>
                    <a:pt x="483" y="712"/>
                    <a:pt x="483" y="712"/>
                  </a:cubicBezTo>
                  <a:cubicBezTo>
                    <a:pt x="510" y="709"/>
                    <a:pt x="530" y="676"/>
                    <a:pt x="528" y="638"/>
                  </a:cubicBezTo>
                  <a:cubicBezTo>
                    <a:pt x="526" y="609"/>
                    <a:pt x="511" y="586"/>
                    <a:pt x="492" y="578"/>
                  </a:cubicBezTo>
                  <a:cubicBezTo>
                    <a:pt x="484" y="570"/>
                    <a:pt x="473" y="559"/>
                    <a:pt x="458" y="548"/>
                  </a:cubicBezTo>
                  <a:cubicBezTo>
                    <a:pt x="490" y="538"/>
                    <a:pt x="490" y="538"/>
                    <a:pt x="490" y="538"/>
                  </a:cubicBezTo>
                  <a:cubicBezTo>
                    <a:pt x="522" y="527"/>
                    <a:pt x="539" y="486"/>
                    <a:pt x="528" y="446"/>
                  </a:cubicBezTo>
                  <a:cubicBezTo>
                    <a:pt x="522" y="420"/>
                    <a:pt x="505" y="401"/>
                    <a:pt x="486" y="393"/>
                  </a:cubicBezTo>
                  <a:cubicBezTo>
                    <a:pt x="478" y="386"/>
                    <a:pt x="458" y="372"/>
                    <a:pt x="429" y="360"/>
                  </a:cubicBezTo>
                  <a:cubicBezTo>
                    <a:pt x="446" y="341"/>
                    <a:pt x="450" y="309"/>
                    <a:pt x="437" y="281"/>
                  </a:cubicBezTo>
                  <a:cubicBezTo>
                    <a:pt x="425" y="255"/>
                    <a:pt x="402" y="240"/>
                    <a:pt x="380" y="240"/>
                  </a:cubicBezTo>
                  <a:cubicBezTo>
                    <a:pt x="376" y="240"/>
                    <a:pt x="373" y="240"/>
                    <a:pt x="369" y="241"/>
                  </a:cubicBezTo>
                  <a:cubicBezTo>
                    <a:pt x="356" y="240"/>
                    <a:pt x="339" y="238"/>
                    <a:pt x="317" y="238"/>
                  </a:cubicBezTo>
                  <a:moveTo>
                    <a:pt x="155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2" y="21"/>
                    <a:pt x="99" y="49"/>
                    <a:pt x="142" y="82"/>
                  </a:cubicBezTo>
                  <a:cubicBezTo>
                    <a:pt x="176" y="46"/>
                    <a:pt x="155" y="0"/>
                    <a:pt x="1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grpSp>
          <p:nvGrpSpPr>
            <p:cNvPr id="57" name="Group 6"/>
            <p:cNvGrpSpPr>
              <a:grpSpLocks noChangeAspect="1"/>
            </p:cNvGrpSpPr>
            <p:nvPr/>
          </p:nvGrpSpPr>
          <p:grpSpPr bwMode="auto">
            <a:xfrm>
              <a:off x="1325563" y="-635000"/>
              <a:ext cx="6392862" cy="6392863"/>
              <a:chOff x="865" y="-394"/>
              <a:chExt cx="4027" cy="4027"/>
            </a:xfrm>
            <a:grpFill/>
          </p:grpSpPr>
          <p:sp>
            <p:nvSpPr>
              <p:cNvPr id="72" name="Rectangle 23"/>
              <p:cNvSpPr>
                <a:spLocks noChangeArrowheads="1"/>
              </p:cNvSpPr>
              <p:nvPr/>
            </p:nvSpPr>
            <p:spPr bwMode="auto">
              <a:xfrm>
                <a:off x="3289" y="600"/>
                <a:ext cx="352" cy="170"/>
              </a:xfrm>
              <a:prstGeom prst="rect">
                <a:avLst/>
              </a:prstGeom>
              <a:solidFill>
                <a:srgbClr val="E54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58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867" y="-392"/>
                <a:ext cx="4025" cy="40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59" name="Rectangle 8"/>
              <p:cNvSpPr>
                <a:spLocks noChangeArrowheads="1"/>
              </p:cNvSpPr>
              <p:nvPr/>
            </p:nvSpPr>
            <p:spPr bwMode="auto">
              <a:xfrm>
                <a:off x="865" y="-394"/>
                <a:ext cx="4025" cy="40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1549" y="390"/>
                <a:ext cx="2646" cy="2185"/>
              </a:xfrm>
              <a:custGeom>
                <a:avLst/>
                <a:gdLst>
                  <a:gd name="T0" fmla="*/ 755 w 1110"/>
                  <a:gd name="T1" fmla="*/ 0 h 925"/>
                  <a:gd name="T2" fmla="*/ 755 w 1110"/>
                  <a:gd name="T3" fmla="*/ 0 h 925"/>
                  <a:gd name="T4" fmla="*/ 736 w 1110"/>
                  <a:gd name="T5" fmla="*/ 1 h 925"/>
                  <a:gd name="T6" fmla="*/ 735 w 1110"/>
                  <a:gd name="T7" fmla="*/ 0 h 925"/>
                  <a:gd name="T8" fmla="*/ 727 w 1110"/>
                  <a:gd name="T9" fmla="*/ 2 h 925"/>
                  <a:gd name="T10" fmla="*/ 727 w 1110"/>
                  <a:gd name="T11" fmla="*/ 1 h 925"/>
                  <a:gd name="T12" fmla="*/ 553 w 1110"/>
                  <a:gd name="T13" fmla="*/ 100 h 925"/>
                  <a:gd name="T14" fmla="*/ 369 w 1110"/>
                  <a:gd name="T15" fmla="*/ 385 h 925"/>
                  <a:gd name="T16" fmla="*/ 348 w 1110"/>
                  <a:gd name="T17" fmla="*/ 411 h 925"/>
                  <a:gd name="T18" fmla="*/ 251 w 1110"/>
                  <a:gd name="T19" fmla="*/ 411 h 925"/>
                  <a:gd name="T20" fmla="*/ 251 w 1110"/>
                  <a:gd name="T21" fmla="*/ 390 h 925"/>
                  <a:gd name="T22" fmla="*/ 174 w 1110"/>
                  <a:gd name="T23" fmla="*/ 390 h 925"/>
                  <a:gd name="T24" fmla="*/ 174 w 1110"/>
                  <a:gd name="T25" fmla="*/ 376 h 925"/>
                  <a:gd name="T26" fmla="*/ 29 w 1110"/>
                  <a:gd name="T27" fmla="*/ 376 h 925"/>
                  <a:gd name="T28" fmla="*/ 0 w 1110"/>
                  <a:gd name="T29" fmla="*/ 555 h 925"/>
                  <a:gd name="T30" fmla="*/ 4 w 1110"/>
                  <a:gd name="T31" fmla="*/ 623 h 925"/>
                  <a:gd name="T32" fmla="*/ 115 w 1110"/>
                  <a:gd name="T33" fmla="*/ 867 h 925"/>
                  <a:gd name="T34" fmla="*/ 174 w 1110"/>
                  <a:gd name="T35" fmla="*/ 867 h 925"/>
                  <a:gd name="T36" fmla="*/ 174 w 1110"/>
                  <a:gd name="T37" fmla="*/ 854 h 925"/>
                  <a:gd name="T38" fmla="*/ 251 w 1110"/>
                  <a:gd name="T39" fmla="*/ 854 h 925"/>
                  <a:gd name="T40" fmla="*/ 251 w 1110"/>
                  <a:gd name="T41" fmla="*/ 833 h 925"/>
                  <a:gd name="T42" fmla="*/ 426 w 1110"/>
                  <a:gd name="T43" fmla="*/ 833 h 925"/>
                  <a:gd name="T44" fmla="*/ 692 w 1110"/>
                  <a:gd name="T45" fmla="*/ 920 h 925"/>
                  <a:gd name="T46" fmla="*/ 796 w 1110"/>
                  <a:gd name="T47" fmla="*/ 925 h 925"/>
                  <a:gd name="T48" fmla="*/ 949 w 1110"/>
                  <a:gd name="T49" fmla="*/ 913 h 925"/>
                  <a:gd name="T50" fmla="*/ 949 w 1110"/>
                  <a:gd name="T51" fmla="*/ 913 h 925"/>
                  <a:gd name="T52" fmla="*/ 1110 w 1110"/>
                  <a:gd name="T53" fmla="*/ 520 h 925"/>
                  <a:gd name="T54" fmla="*/ 1034 w 1110"/>
                  <a:gd name="T55" fmla="*/ 238 h 925"/>
                  <a:gd name="T56" fmla="*/ 1034 w 1110"/>
                  <a:gd name="T57" fmla="*/ 238 h 925"/>
                  <a:gd name="T58" fmla="*/ 866 w 1110"/>
                  <a:gd name="T59" fmla="*/ 258 h 925"/>
                  <a:gd name="T60" fmla="*/ 863 w 1110"/>
                  <a:gd name="T61" fmla="*/ 257 h 925"/>
                  <a:gd name="T62" fmla="*/ 863 w 1110"/>
                  <a:gd name="T63" fmla="*/ 185 h 925"/>
                  <a:gd name="T64" fmla="*/ 888 w 1110"/>
                  <a:gd name="T65" fmla="*/ 185 h 925"/>
                  <a:gd name="T66" fmla="*/ 888 w 1110"/>
                  <a:gd name="T67" fmla="*/ 131 h 925"/>
                  <a:gd name="T68" fmla="*/ 739 w 1110"/>
                  <a:gd name="T69" fmla="*/ 131 h 925"/>
                  <a:gd name="T70" fmla="*/ 739 w 1110"/>
                  <a:gd name="T71" fmla="*/ 185 h 925"/>
                  <a:gd name="T72" fmla="*/ 764 w 1110"/>
                  <a:gd name="T73" fmla="*/ 185 h 925"/>
                  <a:gd name="T74" fmla="*/ 764 w 1110"/>
                  <a:gd name="T75" fmla="*/ 257 h 925"/>
                  <a:gd name="T76" fmla="*/ 707 w 1110"/>
                  <a:gd name="T77" fmla="*/ 271 h 925"/>
                  <a:gd name="T78" fmla="*/ 659 w 1110"/>
                  <a:gd name="T79" fmla="*/ 271 h 925"/>
                  <a:gd name="T80" fmla="*/ 736 w 1110"/>
                  <a:gd name="T81" fmla="*/ 126 h 925"/>
                  <a:gd name="T82" fmla="*/ 736 w 1110"/>
                  <a:gd name="T83" fmla="*/ 125 h 925"/>
                  <a:gd name="T84" fmla="*/ 737 w 1110"/>
                  <a:gd name="T85" fmla="*/ 125 h 925"/>
                  <a:gd name="T86" fmla="*/ 740 w 1110"/>
                  <a:gd name="T87" fmla="*/ 125 h 925"/>
                  <a:gd name="T88" fmla="*/ 897 w 1110"/>
                  <a:gd name="T89" fmla="*/ 81 h 925"/>
                  <a:gd name="T90" fmla="*/ 897 w 1110"/>
                  <a:gd name="T91" fmla="*/ 81 h 925"/>
                  <a:gd name="T92" fmla="*/ 755 w 1110"/>
                  <a:gd name="T93" fmla="*/ 0 h 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10" h="925">
                    <a:moveTo>
                      <a:pt x="755" y="0"/>
                    </a:moveTo>
                    <a:cubicBezTo>
                      <a:pt x="755" y="0"/>
                      <a:pt x="755" y="0"/>
                      <a:pt x="755" y="0"/>
                    </a:cubicBezTo>
                    <a:cubicBezTo>
                      <a:pt x="736" y="1"/>
                      <a:pt x="736" y="1"/>
                      <a:pt x="736" y="1"/>
                    </a:cubicBezTo>
                    <a:cubicBezTo>
                      <a:pt x="736" y="1"/>
                      <a:pt x="736" y="0"/>
                      <a:pt x="735" y="0"/>
                    </a:cubicBezTo>
                    <a:cubicBezTo>
                      <a:pt x="734" y="0"/>
                      <a:pt x="731" y="1"/>
                      <a:pt x="727" y="2"/>
                    </a:cubicBezTo>
                    <a:cubicBezTo>
                      <a:pt x="727" y="1"/>
                      <a:pt x="727" y="1"/>
                      <a:pt x="727" y="1"/>
                    </a:cubicBezTo>
                    <a:cubicBezTo>
                      <a:pt x="727" y="1"/>
                      <a:pt x="600" y="37"/>
                      <a:pt x="553" y="100"/>
                    </a:cubicBezTo>
                    <a:cubicBezTo>
                      <a:pt x="519" y="145"/>
                      <a:pt x="423" y="299"/>
                      <a:pt x="369" y="385"/>
                    </a:cubicBezTo>
                    <a:cubicBezTo>
                      <a:pt x="362" y="393"/>
                      <a:pt x="355" y="402"/>
                      <a:pt x="348" y="411"/>
                    </a:cubicBezTo>
                    <a:cubicBezTo>
                      <a:pt x="251" y="411"/>
                      <a:pt x="251" y="411"/>
                      <a:pt x="251" y="411"/>
                    </a:cubicBezTo>
                    <a:cubicBezTo>
                      <a:pt x="251" y="390"/>
                      <a:pt x="251" y="390"/>
                      <a:pt x="251" y="390"/>
                    </a:cubicBezTo>
                    <a:cubicBezTo>
                      <a:pt x="174" y="390"/>
                      <a:pt x="174" y="390"/>
                      <a:pt x="174" y="390"/>
                    </a:cubicBezTo>
                    <a:cubicBezTo>
                      <a:pt x="174" y="376"/>
                      <a:pt x="174" y="376"/>
                      <a:pt x="174" y="376"/>
                    </a:cubicBezTo>
                    <a:cubicBezTo>
                      <a:pt x="29" y="376"/>
                      <a:pt x="29" y="376"/>
                      <a:pt x="29" y="376"/>
                    </a:cubicBezTo>
                    <a:cubicBezTo>
                      <a:pt x="10" y="433"/>
                      <a:pt x="0" y="493"/>
                      <a:pt x="0" y="555"/>
                    </a:cubicBezTo>
                    <a:cubicBezTo>
                      <a:pt x="0" y="578"/>
                      <a:pt x="1" y="601"/>
                      <a:pt x="4" y="623"/>
                    </a:cubicBezTo>
                    <a:cubicBezTo>
                      <a:pt x="21" y="714"/>
                      <a:pt x="60" y="797"/>
                      <a:pt x="115" y="867"/>
                    </a:cubicBezTo>
                    <a:cubicBezTo>
                      <a:pt x="174" y="867"/>
                      <a:pt x="174" y="867"/>
                      <a:pt x="174" y="867"/>
                    </a:cubicBezTo>
                    <a:cubicBezTo>
                      <a:pt x="174" y="854"/>
                      <a:pt x="174" y="854"/>
                      <a:pt x="174" y="854"/>
                    </a:cubicBezTo>
                    <a:cubicBezTo>
                      <a:pt x="251" y="854"/>
                      <a:pt x="251" y="854"/>
                      <a:pt x="251" y="854"/>
                    </a:cubicBezTo>
                    <a:cubicBezTo>
                      <a:pt x="251" y="833"/>
                      <a:pt x="251" y="833"/>
                      <a:pt x="251" y="833"/>
                    </a:cubicBezTo>
                    <a:cubicBezTo>
                      <a:pt x="426" y="833"/>
                      <a:pt x="426" y="833"/>
                      <a:pt x="426" y="833"/>
                    </a:cubicBezTo>
                    <a:cubicBezTo>
                      <a:pt x="490" y="878"/>
                      <a:pt x="579" y="908"/>
                      <a:pt x="692" y="920"/>
                    </a:cubicBezTo>
                    <a:cubicBezTo>
                      <a:pt x="728" y="923"/>
                      <a:pt x="763" y="925"/>
                      <a:pt x="796" y="925"/>
                    </a:cubicBezTo>
                    <a:cubicBezTo>
                      <a:pt x="853" y="925"/>
                      <a:pt x="904" y="920"/>
                      <a:pt x="949" y="913"/>
                    </a:cubicBezTo>
                    <a:cubicBezTo>
                      <a:pt x="949" y="913"/>
                      <a:pt x="949" y="913"/>
                      <a:pt x="949" y="913"/>
                    </a:cubicBezTo>
                    <a:cubicBezTo>
                      <a:pt x="1049" y="812"/>
                      <a:pt x="1110" y="673"/>
                      <a:pt x="1110" y="520"/>
                    </a:cubicBezTo>
                    <a:cubicBezTo>
                      <a:pt x="1110" y="418"/>
                      <a:pt x="1083" y="321"/>
                      <a:pt x="1034" y="238"/>
                    </a:cubicBezTo>
                    <a:cubicBezTo>
                      <a:pt x="1034" y="238"/>
                      <a:pt x="1034" y="238"/>
                      <a:pt x="1034" y="238"/>
                    </a:cubicBezTo>
                    <a:cubicBezTo>
                      <a:pt x="992" y="241"/>
                      <a:pt x="937" y="246"/>
                      <a:pt x="866" y="258"/>
                    </a:cubicBezTo>
                    <a:cubicBezTo>
                      <a:pt x="865" y="257"/>
                      <a:pt x="864" y="257"/>
                      <a:pt x="863" y="257"/>
                    </a:cubicBezTo>
                    <a:cubicBezTo>
                      <a:pt x="863" y="185"/>
                      <a:pt x="863" y="185"/>
                      <a:pt x="863" y="185"/>
                    </a:cubicBezTo>
                    <a:cubicBezTo>
                      <a:pt x="888" y="185"/>
                      <a:pt x="888" y="185"/>
                      <a:pt x="888" y="185"/>
                    </a:cubicBezTo>
                    <a:cubicBezTo>
                      <a:pt x="888" y="131"/>
                      <a:pt x="888" y="131"/>
                      <a:pt x="888" y="131"/>
                    </a:cubicBezTo>
                    <a:cubicBezTo>
                      <a:pt x="739" y="131"/>
                      <a:pt x="739" y="131"/>
                      <a:pt x="739" y="131"/>
                    </a:cubicBezTo>
                    <a:cubicBezTo>
                      <a:pt x="739" y="185"/>
                      <a:pt x="739" y="185"/>
                      <a:pt x="739" y="185"/>
                    </a:cubicBezTo>
                    <a:cubicBezTo>
                      <a:pt x="764" y="185"/>
                      <a:pt x="764" y="185"/>
                      <a:pt x="764" y="185"/>
                    </a:cubicBezTo>
                    <a:cubicBezTo>
                      <a:pt x="764" y="257"/>
                      <a:pt x="764" y="257"/>
                      <a:pt x="764" y="257"/>
                    </a:cubicBezTo>
                    <a:cubicBezTo>
                      <a:pt x="745" y="260"/>
                      <a:pt x="726" y="265"/>
                      <a:pt x="707" y="271"/>
                    </a:cubicBezTo>
                    <a:cubicBezTo>
                      <a:pt x="659" y="271"/>
                      <a:pt x="659" y="271"/>
                      <a:pt x="659" y="271"/>
                    </a:cubicBezTo>
                    <a:cubicBezTo>
                      <a:pt x="674" y="231"/>
                      <a:pt x="714" y="135"/>
                      <a:pt x="736" y="126"/>
                    </a:cubicBezTo>
                    <a:cubicBezTo>
                      <a:pt x="736" y="125"/>
                      <a:pt x="736" y="125"/>
                      <a:pt x="736" y="125"/>
                    </a:cubicBezTo>
                    <a:cubicBezTo>
                      <a:pt x="736" y="125"/>
                      <a:pt x="737" y="125"/>
                      <a:pt x="737" y="125"/>
                    </a:cubicBezTo>
                    <a:cubicBezTo>
                      <a:pt x="738" y="125"/>
                      <a:pt x="739" y="125"/>
                      <a:pt x="740" y="125"/>
                    </a:cubicBezTo>
                    <a:cubicBezTo>
                      <a:pt x="830" y="125"/>
                      <a:pt x="875" y="105"/>
                      <a:pt x="897" y="81"/>
                    </a:cubicBezTo>
                    <a:cubicBezTo>
                      <a:pt x="897" y="81"/>
                      <a:pt x="897" y="81"/>
                      <a:pt x="897" y="81"/>
                    </a:cubicBezTo>
                    <a:cubicBezTo>
                      <a:pt x="854" y="48"/>
                      <a:pt x="807" y="20"/>
                      <a:pt x="75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1" name="Rectangle 12"/>
              <p:cNvSpPr>
                <a:spLocks noChangeArrowheads="1"/>
              </p:cNvSpPr>
              <p:nvPr/>
            </p:nvSpPr>
            <p:spPr bwMode="auto">
              <a:xfrm>
                <a:off x="1852" y="1278"/>
                <a:ext cx="761" cy="9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 dirty="0"/>
              </a:p>
            </p:txBody>
          </p:sp>
          <p:sp>
            <p:nvSpPr>
              <p:cNvPr id="62" name="Freeform 13"/>
              <p:cNvSpPr>
                <a:spLocks/>
              </p:cNvSpPr>
              <p:nvPr/>
            </p:nvSpPr>
            <p:spPr bwMode="auto">
              <a:xfrm>
                <a:off x="2306" y="1177"/>
                <a:ext cx="1984" cy="1599"/>
              </a:xfrm>
              <a:custGeom>
                <a:avLst/>
                <a:gdLst>
                  <a:gd name="T0" fmla="*/ 692 w 840"/>
                  <a:gd name="T1" fmla="*/ 0 h 677"/>
                  <a:gd name="T2" fmla="*/ 347 w 840"/>
                  <a:gd name="T3" fmla="*/ 0 h 677"/>
                  <a:gd name="T4" fmla="*/ 0 w 840"/>
                  <a:gd name="T5" fmla="*/ 309 h 677"/>
                  <a:gd name="T6" fmla="*/ 396 w 840"/>
                  <a:gd name="T7" fmla="*/ 649 h 677"/>
                  <a:gd name="T8" fmla="*/ 840 w 840"/>
                  <a:gd name="T9" fmla="*/ 589 h 677"/>
                  <a:gd name="T10" fmla="*/ 692 w 840"/>
                  <a:gd name="T11" fmla="*/ 0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0" h="677">
                    <a:moveTo>
                      <a:pt x="692" y="0"/>
                    </a:moveTo>
                    <a:cubicBezTo>
                      <a:pt x="347" y="0"/>
                      <a:pt x="347" y="0"/>
                      <a:pt x="347" y="0"/>
                    </a:cubicBezTo>
                    <a:cubicBezTo>
                      <a:pt x="156" y="0"/>
                      <a:pt x="0" y="124"/>
                      <a:pt x="0" y="309"/>
                    </a:cubicBezTo>
                    <a:cubicBezTo>
                      <a:pt x="0" y="494"/>
                      <a:pt x="130" y="621"/>
                      <a:pt x="396" y="649"/>
                    </a:cubicBezTo>
                    <a:cubicBezTo>
                      <a:pt x="661" y="677"/>
                      <a:pt x="840" y="589"/>
                      <a:pt x="840" y="589"/>
                    </a:cubicBezTo>
                    <a:lnTo>
                      <a:pt x="6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4" name="Freeform 15"/>
              <p:cNvSpPr>
                <a:spLocks/>
              </p:cNvSpPr>
              <p:nvPr/>
            </p:nvSpPr>
            <p:spPr bwMode="auto">
              <a:xfrm>
                <a:off x="4025" y="1075"/>
                <a:ext cx="480" cy="271"/>
              </a:xfrm>
              <a:custGeom>
                <a:avLst/>
                <a:gdLst>
                  <a:gd name="T0" fmla="*/ 203 w 203"/>
                  <a:gd name="T1" fmla="*/ 72 h 115"/>
                  <a:gd name="T2" fmla="*/ 4 w 203"/>
                  <a:gd name="T3" fmla="*/ 17 h 115"/>
                  <a:gd name="T4" fmla="*/ 72 w 203"/>
                  <a:gd name="T5" fmla="*/ 115 h 115"/>
                  <a:gd name="T6" fmla="*/ 203 w 203"/>
                  <a:gd name="T7" fmla="*/ 7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115">
                    <a:moveTo>
                      <a:pt x="203" y="72"/>
                    </a:moveTo>
                    <a:cubicBezTo>
                      <a:pt x="203" y="72"/>
                      <a:pt x="130" y="0"/>
                      <a:pt x="4" y="17"/>
                    </a:cubicBezTo>
                    <a:cubicBezTo>
                      <a:pt x="0" y="61"/>
                      <a:pt x="72" y="115"/>
                      <a:pt x="72" y="115"/>
                    </a:cubicBezTo>
                    <a:lnTo>
                      <a:pt x="203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5" name="Freeform 16"/>
              <p:cNvSpPr>
                <a:spLocks/>
              </p:cNvSpPr>
              <p:nvPr/>
            </p:nvSpPr>
            <p:spPr bwMode="auto">
              <a:xfrm>
                <a:off x="4070" y="1483"/>
                <a:ext cx="465" cy="223"/>
              </a:xfrm>
              <a:custGeom>
                <a:avLst/>
                <a:gdLst>
                  <a:gd name="T0" fmla="*/ 197 w 197"/>
                  <a:gd name="T1" fmla="*/ 94 h 94"/>
                  <a:gd name="T2" fmla="*/ 13 w 197"/>
                  <a:gd name="T3" fmla="*/ 0 h 94"/>
                  <a:gd name="T4" fmla="*/ 61 w 197"/>
                  <a:gd name="T5" fmla="*/ 93 h 94"/>
                  <a:gd name="T6" fmla="*/ 197 w 197"/>
                  <a:gd name="T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94">
                    <a:moveTo>
                      <a:pt x="197" y="94"/>
                    </a:moveTo>
                    <a:cubicBezTo>
                      <a:pt x="197" y="94"/>
                      <a:pt x="140" y="9"/>
                      <a:pt x="13" y="0"/>
                    </a:cubicBezTo>
                    <a:cubicBezTo>
                      <a:pt x="0" y="42"/>
                      <a:pt x="61" y="93"/>
                      <a:pt x="61" y="93"/>
                    </a:cubicBezTo>
                    <a:lnTo>
                      <a:pt x="197" y="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6" name="Freeform 17"/>
              <p:cNvSpPr>
                <a:spLocks/>
              </p:cNvSpPr>
              <p:nvPr/>
            </p:nvSpPr>
            <p:spPr bwMode="auto">
              <a:xfrm>
                <a:off x="3857" y="1876"/>
                <a:ext cx="466" cy="217"/>
              </a:xfrm>
              <a:custGeom>
                <a:avLst/>
                <a:gdLst>
                  <a:gd name="T0" fmla="*/ 197 w 197"/>
                  <a:gd name="T1" fmla="*/ 91 h 92"/>
                  <a:gd name="T2" fmla="*/ 12 w 197"/>
                  <a:gd name="T3" fmla="*/ 0 h 92"/>
                  <a:gd name="T4" fmla="*/ 61 w 197"/>
                  <a:gd name="T5" fmla="*/ 92 h 92"/>
                  <a:gd name="T6" fmla="*/ 197 w 197"/>
                  <a:gd name="T7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92">
                    <a:moveTo>
                      <a:pt x="197" y="91"/>
                    </a:moveTo>
                    <a:cubicBezTo>
                      <a:pt x="197" y="91"/>
                      <a:pt x="139" y="7"/>
                      <a:pt x="12" y="0"/>
                    </a:cubicBezTo>
                    <a:cubicBezTo>
                      <a:pt x="0" y="42"/>
                      <a:pt x="61" y="92"/>
                      <a:pt x="61" y="92"/>
                    </a:cubicBezTo>
                    <a:lnTo>
                      <a:pt x="197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3227" y="305"/>
                <a:ext cx="616" cy="340"/>
              </a:xfrm>
              <a:custGeom>
                <a:avLst/>
                <a:gdLst>
                  <a:gd name="T0" fmla="*/ 205 w 261"/>
                  <a:gd name="T1" fmla="*/ 0 h 144"/>
                  <a:gd name="T2" fmla="*/ 31 w 261"/>
                  <a:gd name="T3" fmla="*/ 2 h 144"/>
                  <a:gd name="T4" fmla="*/ 15 w 261"/>
                  <a:gd name="T5" fmla="*/ 5 h 144"/>
                  <a:gd name="T6" fmla="*/ 0 w 261"/>
                  <a:gd name="T7" fmla="*/ 12 h 144"/>
                  <a:gd name="T8" fmla="*/ 0 w 261"/>
                  <a:gd name="T9" fmla="*/ 144 h 144"/>
                  <a:gd name="T10" fmla="*/ 32 w 261"/>
                  <a:gd name="T11" fmla="*/ 126 h 144"/>
                  <a:gd name="T12" fmla="*/ 205 w 261"/>
                  <a:gd name="T13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144">
                    <a:moveTo>
                      <a:pt x="205" y="0"/>
                    </a:move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25" y="1"/>
                      <a:pt x="15" y="5"/>
                    </a:cubicBezTo>
                    <a:cubicBezTo>
                      <a:pt x="13" y="6"/>
                      <a:pt x="7" y="9"/>
                      <a:pt x="0" y="12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4" y="133"/>
                      <a:pt x="26" y="126"/>
                      <a:pt x="32" y="126"/>
                    </a:cubicBezTo>
                    <a:cubicBezTo>
                      <a:pt x="261" y="127"/>
                      <a:pt x="205" y="0"/>
                      <a:pt x="205" y="0"/>
                    </a:cubicBezTo>
                    <a:close/>
                  </a:path>
                </a:pathLst>
              </a:cu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8" name="Freeform 19"/>
              <p:cNvSpPr>
                <a:spLocks/>
              </p:cNvSpPr>
              <p:nvPr/>
            </p:nvSpPr>
            <p:spPr bwMode="auto">
              <a:xfrm>
                <a:off x="2402" y="310"/>
                <a:ext cx="896" cy="926"/>
              </a:xfrm>
              <a:custGeom>
                <a:avLst/>
                <a:gdLst>
                  <a:gd name="T0" fmla="*/ 403 w 403"/>
                  <a:gd name="T1" fmla="*/ 125 h 443"/>
                  <a:gd name="T2" fmla="*/ 320 w 403"/>
                  <a:gd name="T3" fmla="*/ 287 h 443"/>
                  <a:gd name="T4" fmla="*/ 0 w 403"/>
                  <a:gd name="T5" fmla="*/ 443 h 443"/>
                  <a:gd name="T6" fmla="*/ 220 w 403"/>
                  <a:gd name="T7" fmla="*/ 99 h 443"/>
                  <a:gd name="T8" fmla="*/ 395 w 403"/>
                  <a:gd name="T9" fmla="*/ 0 h 443"/>
                  <a:gd name="T10" fmla="*/ 403 w 403"/>
                  <a:gd name="T11" fmla="*/ 125 h 443"/>
                  <a:gd name="connsiteX0" fmla="*/ 9412 w 9412"/>
                  <a:gd name="connsiteY0" fmla="*/ 2822 h 8853"/>
                  <a:gd name="connsiteX1" fmla="*/ 7352 w 9412"/>
                  <a:gd name="connsiteY1" fmla="*/ 6479 h 8853"/>
                  <a:gd name="connsiteX2" fmla="*/ 0 w 9412"/>
                  <a:gd name="connsiteY2" fmla="*/ 8853 h 8853"/>
                  <a:gd name="connsiteX3" fmla="*/ 4871 w 9412"/>
                  <a:gd name="connsiteY3" fmla="*/ 2235 h 8853"/>
                  <a:gd name="connsiteX4" fmla="*/ 9213 w 9412"/>
                  <a:gd name="connsiteY4" fmla="*/ 0 h 8853"/>
                  <a:gd name="connsiteX5" fmla="*/ 9412 w 9412"/>
                  <a:gd name="connsiteY5" fmla="*/ 2822 h 8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12" h="8853">
                    <a:moveTo>
                      <a:pt x="9412" y="2822"/>
                    </a:moveTo>
                    <a:cubicBezTo>
                      <a:pt x="8742" y="3070"/>
                      <a:pt x="8921" y="5474"/>
                      <a:pt x="7352" y="6479"/>
                    </a:cubicBezTo>
                    <a:cubicBezTo>
                      <a:pt x="5783" y="7484"/>
                      <a:pt x="0" y="8853"/>
                      <a:pt x="0" y="8853"/>
                    </a:cubicBezTo>
                    <a:cubicBezTo>
                      <a:pt x="0" y="8853"/>
                      <a:pt x="3705" y="3679"/>
                      <a:pt x="4871" y="2235"/>
                    </a:cubicBezTo>
                    <a:cubicBezTo>
                      <a:pt x="6062" y="813"/>
                      <a:pt x="9213" y="0"/>
                      <a:pt x="9213" y="0"/>
                    </a:cubicBezTo>
                    <a:cubicBezTo>
                      <a:pt x="9279" y="941"/>
                      <a:pt x="9346" y="1881"/>
                      <a:pt x="9412" y="2822"/>
                    </a:cubicBezTo>
                    <a:close/>
                  </a:path>
                </a:pathLst>
              </a:custGeom>
              <a:solidFill>
                <a:srgbClr val="F2DA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69" name="Rectangle 20"/>
              <p:cNvSpPr>
                <a:spLocks noChangeArrowheads="1"/>
              </p:cNvSpPr>
              <p:nvPr/>
            </p:nvSpPr>
            <p:spPr bwMode="auto">
              <a:xfrm>
                <a:off x="3366" y="732"/>
                <a:ext cx="234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0" name="Rectangle 21"/>
              <p:cNvSpPr>
                <a:spLocks noChangeArrowheads="1"/>
              </p:cNvSpPr>
              <p:nvPr/>
            </p:nvSpPr>
            <p:spPr bwMode="auto">
              <a:xfrm>
                <a:off x="3366" y="732"/>
                <a:ext cx="47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1" name="Rectangle 22"/>
              <p:cNvSpPr>
                <a:spLocks noChangeArrowheads="1"/>
              </p:cNvSpPr>
              <p:nvPr/>
            </p:nvSpPr>
            <p:spPr bwMode="auto">
              <a:xfrm>
                <a:off x="3553" y="732"/>
                <a:ext cx="47" cy="1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3" name="Oval 24"/>
              <p:cNvSpPr>
                <a:spLocks noChangeArrowheads="1"/>
              </p:cNvSpPr>
              <p:nvPr/>
            </p:nvSpPr>
            <p:spPr bwMode="auto">
              <a:xfrm>
                <a:off x="2705" y="905"/>
                <a:ext cx="1554" cy="15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4" name="Oval 25"/>
              <p:cNvSpPr>
                <a:spLocks noChangeArrowheads="1"/>
              </p:cNvSpPr>
              <p:nvPr/>
            </p:nvSpPr>
            <p:spPr bwMode="auto">
              <a:xfrm>
                <a:off x="2849" y="1047"/>
                <a:ext cx="1268" cy="126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>
                <a:off x="2884" y="1082"/>
                <a:ext cx="1198" cy="119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6" name="Freeform 27"/>
              <p:cNvSpPr>
                <a:spLocks/>
              </p:cNvSpPr>
              <p:nvPr/>
            </p:nvSpPr>
            <p:spPr bwMode="auto">
              <a:xfrm>
                <a:off x="3916" y="2008"/>
                <a:ext cx="442" cy="345"/>
              </a:xfrm>
              <a:custGeom>
                <a:avLst/>
                <a:gdLst>
                  <a:gd name="T0" fmla="*/ 117 w 187"/>
                  <a:gd name="T1" fmla="*/ 143 h 146"/>
                  <a:gd name="T2" fmla="*/ 181 w 187"/>
                  <a:gd name="T3" fmla="*/ 83 h 146"/>
                  <a:gd name="T4" fmla="*/ 139 w 187"/>
                  <a:gd name="T5" fmla="*/ 11 h 146"/>
                  <a:gd name="T6" fmla="*/ 70 w 187"/>
                  <a:gd name="T7" fmla="*/ 3 h 146"/>
                  <a:gd name="T8" fmla="*/ 6 w 187"/>
                  <a:gd name="T9" fmla="*/ 63 h 146"/>
                  <a:gd name="T10" fmla="*/ 48 w 187"/>
                  <a:gd name="T11" fmla="*/ 135 h 146"/>
                  <a:gd name="T12" fmla="*/ 117 w 187"/>
                  <a:gd name="T13" fmla="*/ 14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46">
                    <a:moveTo>
                      <a:pt x="117" y="143"/>
                    </a:moveTo>
                    <a:cubicBezTo>
                      <a:pt x="147" y="146"/>
                      <a:pt x="175" y="119"/>
                      <a:pt x="181" y="83"/>
                    </a:cubicBezTo>
                    <a:cubicBezTo>
                      <a:pt x="187" y="47"/>
                      <a:pt x="168" y="14"/>
                      <a:pt x="139" y="11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41" y="0"/>
                      <a:pt x="12" y="27"/>
                      <a:pt x="6" y="63"/>
                    </a:cubicBezTo>
                    <a:cubicBezTo>
                      <a:pt x="0" y="100"/>
                      <a:pt x="19" y="132"/>
                      <a:pt x="48" y="135"/>
                    </a:cubicBezTo>
                    <a:lnTo>
                      <a:pt x="117" y="1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7" name="Freeform 28"/>
              <p:cNvSpPr>
                <a:spLocks/>
              </p:cNvSpPr>
              <p:nvPr/>
            </p:nvSpPr>
            <p:spPr bwMode="auto">
              <a:xfrm>
                <a:off x="4160" y="1656"/>
                <a:ext cx="437" cy="364"/>
              </a:xfrm>
              <a:custGeom>
                <a:avLst/>
                <a:gdLst>
                  <a:gd name="T0" fmla="*/ 138 w 185"/>
                  <a:gd name="T1" fmla="*/ 140 h 154"/>
                  <a:gd name="T2" fmla="*/ 182 w 185"/>
                  <a:gd name="T3" fmla="*/ 66 h 154"/>
                  <a:gd name="T4" fmla="*/ 129 w 185"/>
                  <a:gd name="T5" fmla="*/ 4 h 154"/>
                  <a:gd name="T6" fmla="*/ 47 w 185"/>
                  <a:gd name="T7" fmla="*/ 14 h 154"/>
                  <a:gd name="T8" fmla="*/ 2 w 185"/>
                  <a:gd name="T9" fmla="*/ 88 h 154"/>
                  <a:gd name="T10" fmla="*/ 56 w 185"/>
                  <a:gd name="T11" fmla="*/ 150 h 154"/>
                  <a:gd name="T12" fmla="*/ 138 w 185"/>
                  <a:gd name="T13" fmla="*/ 14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154">
                    <a:moveTo>
                      <a:pt x="138" y="140"/>
                    </a:moveTo>
                    <a:cubicBezTo>
                      <a:pt x="165" y="137"/>
                      <a:pt x="185" y="104"/>
                      <a:pt x="182" y="66"/>
                    </a:cubicBezTo>
                    <a:cubicBezTo>
                      <a:pt x="180" y="28"/>
                      <a:pt x="156" y="0"/>
                      <a:pt x="129" y="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20" y="17"/>
                      <a:pt x="0" y="50"/>
                      <a:pt x="2" y="88"/>
                    </a:cubicBezTo>
                    <a:cubicBezTo>
                      <a:pt x="5" y="126"/>
                      <a:pt x="29" y="154"/>
                      <a:pt x="56" y="150"/>
                    </a:cubicBezTo>
                    <a:lnTo>
                      <a:pt x="138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8" name="Freeform 29"/>
              <p:cNvSpPr>
                <a:spLocks/>
              </p:cNvSpPr>
              <p:nvPr/>
            </p:nvSpPr>
            <p:spPr bwMode="auto">
              <a:xfrm>
                <a:off x="4072" y="1205"/>
                <a:ext cx="546" cy="467"/>
              </a:xfrm>
              <a:custGeom>
                <a:avLst/>
                <a:gdLst>
                  <a:gd name="T0" fmla="*/ 181 w 231"/>
                  <a:gd name="T1" fmla="*/ 157 h 198"/>
                  <a:gd name="T2" fmla="*/ 220 w 231"/>
                  <a:gd name="T3" fmla="*/ 65 h 198"/>
                  <a:gd name="T4" fmla="*/ 143 w 231"/>
                  <a:gd name="T5" fmla="*/ 10 h 198"/>
                  <a:gd name="T6" fmla="*/ 49 w 231"/>
                  <a:gd name="T7" fmla="*/ 41 h 198"/>
                  <a:gd name="T8" fmla="*/ 10 w 231"/>
                  <a:gd name="T9" fmla="*/ 133 h 198"/>
                  <a:gd name="T10" fmla="*/ 88 w 231"/>
                  <a:gd name="T11" fmla="*/ 187 h 198"/>
                  <a:gd name="T12" fmla="*/ 181 w 231"/>
                  <a:gd name="T13" fmla="*/ 15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1" h="198">
                    <a:moveTo>
                      <a:pt x="181" y="157"/>
                    </a:moveTo>
                    <a:cubicBezTo>
                      <a:pt x="214" y="146"/>
                      <a:pt x="231" y="105"/>
                      <a:pt x="220" y="65"/>
                    </a:cubicBezTo>
                    <a:cubicBezTo>
                      <a:pt x="209" y="24"/>
                      <a:pt x="175" y="0"/>
                      <a:pt x="143" y="10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17" y="51"/>
                      <a:pt x="0" y="92"/>
                      <a:pt x="10" y="133"/>
                    </a:cubicBezTo>
                    <a:cubicBezTo>
                      <a:pt x="21" y="173"/>
                      <a:pt x="56" y="198"/>
                      <a:pt x="88" y="187"/>
                    </a:cubicBezTo>
                    <a:lnTo>
                      <a:pt x="181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79" name="Freeform 30"/>
              <p:cNvSpPr>
                <a:spLocks/>
              </p:cNvSpPr>
              <p:nvPr/>
            </p:nvSpPr>
            <p:spPr bwMode="auto">
              <a:xfrm>
                <a:off x="3912" y="850"/>
                <a:ext cx="503" cy="466"/>
              </a:xfrm>
              <a:custGeom>
                <a:avLst/>
                <a:gdLst>
                  <a:gd name="T0" fmla="*/ 176 w 213"/>
                  <a:gd name="T1" fmla="*/ 138 h 197"/>
                  <a:gd name="T2" fmla="*/ 196 w 213"/>
                  <a:gd name="T3" fmla="*/ 50 h 197"/>
                  <a:gd name="T4" fmla="*/ 118 w 213"/>
                  <a:gd name="T5" fmla="*/ 14 h 197"/>
                  <a:gd name="T6" fmla="*/ 36 w 213"/>
                  <a:gd name="T7" fmla="*/ 58 h 197"/>
                  <a:gd name="T8" fmla="*/ 16 w 213"/>
                  <a:gd name="T9" fmla="*/ 147 h 197"/>
                  <a:gd name="T10" fmla="*/ 95 w 213"/>
                  <a:gd name="T11" fmla="*/ 182 h 197"/>
                  <a:gd name="T12" fmla="*/ 176 w 213"/>
                  <a:gd name="T13" fmla="*/ 13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3" h="197">
                    <a:moveTo>
                      <a:pt x="176" y="138"/>
                    </a:moveTo>
                    <a:cubicBezTo>
                      <a:pt x="204" y="124"/>
                      <a:pt x="213" y="84"/>
                      <a:pt x="196" y="50"/>
                    </a:cubicBezTo>
                    <a:cubicBezTo>
                      <a:pt x="180" y="16"/>
                      <a:pt x="145" y="0"/>
                      <a:pt x="118" y="1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9" y="73"/>
                      <a:pt x="0" y="113"/>
                      <a:pt x="16" y="147"/>
                    </a:cubicBezTo>
                    <a:cubicBezTo>
                      <a:pt x="32" y="181"/>
                      <a:pt x="68" y="197"/>
                      <a:pt x="95" y="182"/>
                    </a:cubicBezTo>
                    <a:lnTo>
                      <a:pt x="17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0" name="Rectangle 31"/>
              <p:cNvSpPr>
                <a:spLocks noChangeArrowheads="1"/>
              </p:cNvSpPr>
              <p:nvPr/>
            </p:nvSpPr>
            <p:spPr bwMode="auto">
              <a:xfrm>
                <a:off x="1814" y="1228"/>
                <a:ext cx="340" cy="109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 dirty="0"/>
              </a:p>
            </p:txBody>
          </p:sp>
          <p:sp>
            <p:nvSpPr>
              <p:cNvPr id="81" name="Freeform 32"/>
              <p:cNvSpPr>
                <a:spLocks/>
              </p:cNvSpPr>
              <p:nvPr/>
            </p:nvSpPr>
            <p:spPr bwMode="auto">
              <a:xfrm>
                <a:off x="1485" y="1195"/>
                <a:ext cx="485" cy="1160"/>
              </a:xfrm>
              <a:custGeom>
                <a:avLst/>
                <a:gdLst>
                  <a:gd name="T0" fmla="*/ 174 w 174"/>
                  <a:gd name="T1" fmla="*/ 0 h 491"/>
                  <a:gd name="T2" fmla="*/ 30 w 174"/>
                  <a:gd name="T3" fmla="*/ 0 h 491"/>
                  <a:gd name="T4" fmla="*/ 0 w 174"/>
                  <a:gd name="T5" fmla="*/ 179 h 491"/>
                  <a:gd name="T6" fmla="*/ 96 w 174"/>
                  <a:gd name="T7" fmla="*/ 491 h 491"/>
                  <a:gd name="T8" fmla="*/ 174 w 174"/>
                  <a:gd name="T9" fmla="*/ 491 h 491"/>
                  <a:gd name="T10" fmla="*/ 174 w 174"/>
                  <a:gd name="T1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4" h="491">
                    <a:moveTo>
                      <a:pt x="174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1" y="57"/>
                      <a:pt x="0" y="117"/>
                      <a:pt x="0" y="179"/>
                    </a:cubicBezTo>
                    <a:cubicBezTo>
                      <a:pt x="0" y="295"/>
                      <a:pt x="35" y="402"/>
                      <a:pt x="96" y="491"/>
                    </a:cubicBezTo>
                    <a:cubicBezTo>
                      <a:pt x="174" y="491"/>
                      <a:pt x="174" y="491"/>
                      <a:pt x="174" y="491"/>
                    </a:cubicBezTo>
                    <a:lnTo>
                      <a:pt x="1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2" name="Oval 37"/>
              <p:cNvSpPr>
                <a:spLocks noChangeArrowheads="1"/>
              </p:cNvSpPr>
              <p:nvPr/>
            </p:nvSpPr>
            <p:spPr bwMode="auto">
              <a:xfrm>
                <a:off x="1998" y="2074"/>
                <a:ext cx="121" cy="12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</p:grpSp>
      </p:grpSp>
      <p:grpSp>
        <p:nvGrpSpPr>
          <p:cNvPr id="214" name="Group 5"/>
          <p:cNvGrpSpPr>
            <a:grpSpLocks noChangeAspect="1"/>
          </p:cNvGrpSpPr>
          <p:nvPr/>
        </p:nvGrpSpPr>
        <p:grpSpPr bwMode="auto">
          <a:xfrm>
            <a:off x="4850672" y="2323340"/>
            <a:ext cx="2432779" cy="2432776"/>
            <a:chOff x="1540" y="281"/>
            <a:chExt cx="2677" cy="2677"/>
          </a:xfrm>
          <a:solidFill>
            <a:schemeClr val="bg1">
              <a:lumMod val="75000"/>
            </a:schemeClr>
          </a:solidFill>
        </p:grpSpPr>
        <p:sp>
          <p:nvSpPr>
            <p:cNvPr id="215" name="Freeform 6"/>
            <p:cNvSpPr>
              <a:spLocks/>
            </p:cNvSpPr>
            <p:nvPr/>
          </p:nvSpPr>
          <p:spPr bwMode="auto">
            <a:xfrm>
              <a:off x="2855" y="281"/>
              <a:ext cx="45" cy="252"/>
            </a:xfrm>
            <a:custGeom>
              <a:avLst/>
              <a:gdLst>
                <a:gd name="T0" fmla="*/ 29 w 29"/>
                <a:gd name="T1" fmla="*/ 148 h 163"/>
                <a:gd name="T2" fmla="*/ 15 w 29"/>
                <a:gd name="T3" fmla="*/ 163 h 163"/>
                <a:gd name="T4" fmla="*/ 15 w 29"/>
                <a:gd name="T5" fmla="*/ 163 h 163"/>
                <a:gd name="T6" fmla="*/ 0 w 29"/>
                <a:gd name="T7" fmla="*/ 148 h 163"/>
                <a:gd name="T8" fmla="*/ 0 w 29"/>
                <a:gd name="T9" fmla="*/ 15 h 163"/>
                <a:gd name="T10" fmla="*/ 15 w 29"/>
                <a:gd name="T11" fmla="*/ 0 h 163"/>
                <a:gd name="T12" fmla="*/ 15 w 29"/>
                <a:gd name="T13" fmla="*/ 0 h 163"/>
                <a:gd name="T14" fmla="*/ 29 w 29"/>
                <a:gd name="T15" fmla="*/ 15 h 163"/>
                <a:gd name="T16" fmla="*/ 29 w 29"/>
                <a:gd name="T17" fmla="*/ 14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63">
                  <a:moveTo>
                    <a:pt x="29" y="148"/>
                  </a:moveTo>
                  <a:cubicBezTo>
                    <a:pt x="29" y="156"/>
                    <a:pt x="22" y="163"/>
                    <a:pt x="15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7" y="163"/>
                    <a:pt x="0" y="156"/>
                    <a:pt x="0" y="14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2" y="0"/>
                    <a:pt x="29" y="7"/>
                    <a:pt x="29" y="15"/>
                  </a:cubicBezTo>
                  <a:lnTo>
                    <a:pt x="29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6" name="Freeform 215"/>
            <p:cNvSpPr>
              <a:spLocks/>
            </p:cNvSpPr>
            <p:nvPr/>
          </p:nvSpPr>
          <p:spPr bwMode="auto">
            <a:xfrm>
              <a:off x="2855" y="2708"/>
              <a:ext cx="45" cy="250"/>
            </a:xfrm>
            <a:custGeom>
              <a:avLst/>
              <a:gdLst>
                <a:gd name="T0" fmla="*/ 29 w 29"/>
                <a:gd name="T1" fmla="*/ 148 h 162"/>
                <a:gd name="T2" fmla="*/ 15 w 29"/>
                <a:gd name="T3" fmla="*/ 162 h 162"/>
                <a:gd name="T4" fmla="*/ 15 w 29"/>
                <a:gd name="T5" fmla="*/ 162 h 162"/>
                <a:gd name="T6" fmla="*/ 0 w 29"/>
                <a:gd name="T7" fmla="*/ 148 h 162"/>
                <a:gd name="T8" fmla="*/ 0 w 29"/>
                <a:gd name="T9" fmla="*/ 14 h 162"/>
                <a:gd name="T10" fmla="*/ 15 w 29"/>
                <a:gd name="T11" fmla="*/ 0 h 162"/>
                <a:gd name="T12" fmla="*/ 15 w 29"/>
                <a:gd name="T13" fmla="*/ 0 h 162"/>
                <a:gd name="T14" fmla="*/ 29 w 29"/>
                <a:gd name="T15" fmla="*/ 14 h 162"/>
                <a:gd name="T16" fmla="*/ 29 w 29"/>
                <a:gd name="T17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62">
                  <a:moveTo>
                    <a:pt x="29" y="148"/>
                  </a:moveTo>
                  <a:cubicBezTo>
                    <a:pt x="29" y="156"/>
                    <a:pt x="22" y="162"/>
                    <a:pt x="15" y="162"/>
                  </a:cubicBezTo>
                  <a:cubicBezTo>
                    <a:pt x="15" y="162"/>
                    <a:pt x="15" y="162"/>
                    <a:pt x="15" y="162"/>
                  </a:cubicBezTo>
                  <a:cubicBezTo>
                    <a:pt x="7" y="162"/>
                    <a:pt x="0" y="156"/>
                    <a:pt x="0" y="14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2" y="0"/>
                    <a:pt x="29" y="7"/>
                    <a:pt x="29" y="14"/>
                  </a:cubicBezTo>
                  <a:lnTo>
                    <a:pt x="29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7" name="Freeform 8"/>
            <p:cNvSpPr>
              <a:spLocks/>
            </p:cNvSpPr>
            <p:nvPr/>
          </p:nvSpPr>
          <p:spPr bwMode="auto">
            <a:xfrm>
              <a:off x="3814" y="2151"/>
              <a:ext cx="230" cy="153"/>
            </a:xfrm>
            <a:custGeom>
              <a:avLst/>
              <a:gdLst>
                <a:gd name="T0" fmla="*/ 9 w 149"/>
                <a:gd name="T1" fmla="*/ 28 h 99"/>
                <a:gd name="T2" fmla="*/ 4 w 149"/>
                <a:gd name="T3" fmla="*/ 9 h 99"/>
                <a:gd name="T4" fmla="*/ 4 w 149"/>
                <a:gd name="T5" fmla="*/ 9 h 99"/>
                <a:gd name="T6" fmla="*/ 24 w 149"/>
                <a:gd name="T7" fmla="*/ 4 h 99"/>
                <a:gd name="T8" fmla="*/ 140 w 149"/>
                <a:gd name="T9" fmla="*/ 71 h 99"/>
                <a:gd name="T10" fmla="*/ 145 w 149"/>
                <a:gd name="T11" fmla="*/ 90 h 99"/>
                <a:gd name="T12" fmla="*/ 145 w 149"/>
                <a:gd name="T13" fmla="*/ 90 h 99"/>
                <a:gd name="T14" fmla="*/ 125 w 149"/>
                <a:gd name="T15" fmla="*/ 95 h 99"/>
                <a:gd name="T16" fmla="*/ 9 w 149"/>
                <a:gd name="T17" fmla="*/ 2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99">
                  <a:moveTo>
                    <a:pt x="9" y="28"/>
                  </a:moveTo>
                  <a:cubicBezTo>
                    <a:pt x="3" y="24"/>
                    <a:pt x="0" y="16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8" y="2"/>
                    <a:pt x="17" y="0"/>
                    <a:pt x="24" y="4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6" y="75"/>
                    <a:pt x="149" y="83"/>
                    <a:pt x="145" y="90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1" y="97"/>
                    <a:pt x="132" y="99"/>
                    <a:pt x="125" y="95"/>
                  </a:cubicBezTo>
                  <a:lnTo>
                    <a:pt x="9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8" name="Freeform 9"/>
            <p:cNvSpPr>
              <a:spLocks/>
            </p:cNvSpPr>
            <p:nvPr/>
          </p:nvSpPr>
          <p:spPr bwMode="auto">
            <a:xfrm>
              <a:off x="1713" y="937"/>
              <a:ext cx="229" cy="154"/>
            </a:xfrm>
            <a:custGeom>
              <a:avLst/>
              <a:gdLst>
                <a:gd name="T0" fmla="*/ 9 w 148"/>
                <a:gd name="T1" fmla="*/ 28 h 99"/>
                <a:gd name="T2" fmla="*/ 3 w 148"/>
                <a:gd name="T3" fmla="*/ 9 h 99"/>
                <a:gd name="T4" fmla="*/ 3 w 148"/>
                <a:gd name="T5" fmla="*/ 9 h 99"/>
                <a:gd name="T6" fmla="*/ 23 w 148"/>
                <a:gd name="T7" fmla="*/ 4 h 99"/>
                <a:gd name="T8" fmla="*/ 139 w 148"/>
                <a:gd name="T9" fmla="*/ 71 h 99"/>
                <a:gd name="T10" fmla="*/ 144 w 148"/>
                <a:gd name="T11" fmla="*/ 90 h 99"/>
                <a:gd name="T12" fmla="*/ 144 w 148"/>
                <a:gd name="T13" fmla="*/ 90 h 99"/>
                <a:gd name="T14" fmla="*/ 125 w 148"/>
                <a:gd name="T15" fmla="*/ 95 h 99"/>
                <a:gd name="T16" fmla="*/ 9 w 148"/>
                <a:gd name="T17" fmla="*/ 2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99">
                  <a:moveTo>
                    <a:pt x="9" y="28"/>
                  </a:moveTo>
                  <a:cubicBezTo>
                    <a:pt x="2" y="24"/>
                    <a:pt x="0" y="16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7" y="2"/>
                    <a:pt x="16" y="0"/>
                    <a:pt x="23" y="4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45" y="75"/>
                    <a:pt x="148" y="83"/>
                    <a:pt x="144" y="90"/>
                  </a:cubicBezTo>
                  <a:cubicBezTo>
                    <a:pt x="144" y="90"/>
                    <a:pt x="144" y="90"/>
                    <a:pt x="144" y="90"/>
                  </a:cubicBezTo>
                  <a:cubicBezTo>
                    <a:pt x="140" y="97"/>
                    <a:pt x="131" y="99"/>
                    <a:pt x="125" y="95"/>
                  </a:cubicBezTo>
                  <a:lnTo>
                    <a:pt x="9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9" name="Freeform 10"/>
            <p:cNvSpPr>
              <a:spLocks/>
            </p:cNvSpPr>
            <p:nvPr/>
          </p:nvSpPr>
          <p:spPr bwMode="auto">
            <a:xfrm>
              <a:off x="3408" y="2556"/>
              <a:ext cx="153" cy="229"/>
            </a:xfrm>
            <a:custGeom>
              <a:avLst/>
              <a:gdLst>
                <a:gd name="T0" fmla="*/ 4 w 99"/>
                <a:gd name="T1" fmla="*/ 23 h 148"/>
                <a:gd name="T2" fmla="*/ 9 w 99"/>
                <a:gd name="T3" fmla="*/ 4 h 148"/>
                <a:gd name="T4" fmla="*/ 9 w 99"/>
                <a:gd name="T5" fmla="*/ 4 h 148"/>
                <a:gd name="T6" fmla="*/ 28 w 99"/>
                <a:gd name="T7" fmla="*/ 9 h 148"/>
                <a:gd name="T8" fmla="*/ 95 w 99"/>
                <a:gd name="T9" fmla="*/ 125 h 148"/>
                <a:gd name="T10" fmla="*/ 90 w 99"/>
                <a:gd name="T11" fmla="*/ 145 h 148"/>
                <a:gd name="T12" fmla="*/ 90 w 99"/>
                <a:gd name="T13" fmla="*/ 145 h 148"/>
                <a:gd name="T14" fmla="*/ 71 w 99"/>
                <a:gd name="T15" fmla="*/ 139 h 148"/>
                <a:gd name="T16" fmla="*/ 4 w 99"/>
                <a:gd name="T17" fmla="*/ 2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48">
                  <a:moveTo>
                    <a:pt x="4" y="23"/>
                  </a:moveTo>
                  <a:cubicBezTo>
                    <a:pt x="0" y="17"/>
                    <a:pt x="2" y="8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6" y="0"/>
                    <a:pt x="24" y="3"/>
                    <a:pt x="28" y="9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9" y="132"/>
                    <a:pt x="97" y="141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83" y="148"/>
                    <a:pt x="75" y="146"/>
                    <a:pt x="71" y="139"/>
                  </a:cubicBezTo>
                  <a:lnTo>
                    <a:pt x="4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0" name="Freeform 11"/>
            <p:cNvSpPr>
              <a:spLocks/>
            </p:cNvSpPr>
            <p:nvPr/>
          </p:nvSpPr>
          <p:spPr bwMode="auto">
            <a:xfrm>
              <a:off x="2195" y="454"/>
              <a:ext cx="153" cy="231"/>
            </a:xfrm>
            <a:custGeom>
              <a:avLst/>
              <a:gdLst>
                <a:gd name="T0" fmla="*/ 4 w 99"/>
                <a:gd name="T1" fmla="*/ 24 h 149"/>
                <a:gd name="T2" fmla="*/ 9 w 99"/>
                <a:gd name="T3" fmla="*/ 4 h 149"/>
                <a:gd name="T4" fmla="*/ 9 w 99"/>
                <a:gd name="T5" fmla="*/ 4 h 149"/>
                <a:gd name="T6" fmla="*/ 28 w 99"/>
                <a:gd name="T7" fmla="*/ 9 h 149"/>
                <a:gd name="T8" fmla="*/ 95 w 99"/>
                <a:gd name="T9" fmla="*/ 125 h 149"/>
                <a:gd name="T10" fmla="*/ 90 w 99"/>
                <a:gd name="T11" fmla="*/ 145 h 149"/>
                <a:gd name="T12" fmla="*/ 90 w 99"/>
                <a:gd name="T13" fmla="*/ 145 h 149"/>
                <a:gd name="T14" fmla="*/ 71 w 99"/>
                <a:gd name="T15" fmla="*/ 140 h 149"/>
                <a:gd name="T16" fmla="*/ 4 w 99"/>
                <a:gd name="T17" fmla="*/ 2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49">
                  <a:moveTo>
                    <a:pt x="4" y="24"/>
                  </a:moveTo>
                  <a:cubicBezTo>
                    <a:pt x="0" y="17"/>
                    <a:pt x="2" y="8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6" y="0"/>
                    <a:pt x="24" y="3"/>
                    <a:pt x="28" y="9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9" y="132"/>
                    <a:pt x="97" y="141"/>
                    <a:pt x="90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83" y="149"/>
                    <a:pt x="75" y="146"/>
                    <a:pt x="71" y="140"/>
                  </a:cubicBezTo>
                  <a:lnTo>
                    <a:pt x="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1" name="Freeform 12"/>
            <p:cNvSpPr>
              <a:spLocks/>
            </p:cNvSpPr>
            <p:nvPr/>
          </p:nvSpPr>
          <p:spPr bwMode="auto">
            <a:xfrm>
              <a:off x="2195" y="2556"/>
              <a:ext cx="153" cy="229"/>
            </a:xfrm>
            <a:custGeom>
              <a:avLst/>
              <a:gdLst>
                <a:gd name="T0" fmla="*/ 28 w 99"/>
                <a:gd name="T1" fmla="*/ 139 h 148"/>
                <a:gd name="T2" fmla="*/ 9 w 99"/>
                <a:gd name="T3" fmla="*/ 145 h 148"/>
                <a:gd name="T4" fmla="*/ 9 w 99"/>
                <a:gd name="T5" fmla="*/ 145 h 148"/>
                <a:gd name="T6" fmla="*/ 4 w 99"/>
                <a:gd name="T7" fmla="*/ 125 h 148"/>
                <a:gd name="T8" fmla="*/ 71 w 99"/>
                <a:gd name="T9" fmla="*/ 9 h 148"/>
                <a:gd name="T10" fmla="*/ 90 w 99"/>
                <a:gd name="T11" fmla="*/ 4 h 148"/>
                <a:gd name="T12" fmla="*/ 90 w 99"/>
                <a:gd name="T13" fmla="*/ 4 h 148"/>
                <a:gd name="T14" fmla="*/ 95 w 99"/>
                <a:gd name="T15" fmla="*/ 2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48">
                  <a:moveTo>
                    <a:pt x="28" y="139"/>
                  </a:moveTo>
                  <a:cubicBezTo>
                    <a:pt x="24" y="146"/>
                    <a:pt x="16" y="148"/>
                    <a:pt x="9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2" y="141"/>
                    <a:pt x="0" y="132"/>
                    <a:pt x="4" y="12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5" y="3"/>
                    <a:pt x="83" y="0"/>
                    <a:pt x="90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7" y="8"/>
                    <a:pt x="99" y="17"/>
                    <a:pt x="95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2" name="Freeform 13"/>
            <p:cNvSpPr>
              <a:spLocks/>
            </p:cNvSpPr>
            <p:nvPr/>
          </p:nvSpPr>
          <p:spPr bwMode="auto">
            <a:xfrm>
              <a:off x="3408" y="454"/>
              <a:ext cx="153" cy="231"/>
            </a:xfrm>
            <a:custGeom>
              <a:avLst/>
              <a:gdLst>
                <a:gd name="T0" fmla="*/ 71 w 99"/>
                <a:gd name="T1" fmla="*/ 9 h 149"/>
                <a:gd name="T2" fmla="*/ 90 w 99"/>
                <a:gd name="T3" fmla="*/ 4 h 149"/>
                <a:gd name="T4" fmla="*/ 90 w 99"/>
                <a:gd name="T5" fmla="*/ 4 h 149"/>
                <a:gd name="T6" fmla="*/ 95 w 99"/>
                <a:gd name="T7" fmla="*/ 24 h 149"/>
                <a:gd name="T8" fmla="*/ 28 w 99"/>
                <a:gd name="T9" fmla="*/ 140 h 149"/>
                <a:gd name="T10" fmla="*/ 9 w 99"/>
                <a:gd name="T11" fmla="*/ 145 h 149"/>
                <a:gd name="T12" fmla="*/ 9 w 99"/>
                <a:gd name="T13" fmla="*/ 145 h 149"/>
                <a:gd name="T14" fmla="*/ 4 w 99"/>
                <a:gd name="T15" fmla="*/ 125 h 149"/>
                <a:gd name="T16" fmla="*/ 71 w 99"/>
                <a:gd name="T17" fmla="*/ 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49">
                  <a:moveTo>
                    <a:pt x="71" y="9"/>
                  </a:moveTo>
                  <a:cubicBezTo>
                    <a:pt x="75" y="3"/>
                    <a:pt x="83" y="0"/>
                    <a:pt x="90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7" y="8"/>
                    <a:pt x="99" y="17"/>
                    <a:pt x="95" y="24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24" y="146"/>
                    <a:pt x="16" y="149"/>
                    <a:pt x="9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2" y="141"/>
                    <a:pt x="0" y="132"/>
                    <a:pt x="4" y="125"/>
                  </a:cubicBezTo>
                  <a:lnTo>
                    <a:pt x="71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3" name="Freeform 14"/>
            <p:cNvSpPr>
              <a:spLocks/>
            </p:cNvSpPr>
            <p:nvPr/>
          </p:nvSpPr>
          <p:spPr bwMode="auto">
            <a:xfrm>
              <a:off x="1713" y="2151"/>
              <a:ext cx="229" cy="153"/>
            </a:xfrm>
            <a:custGeom>
              <a:avLst/>
              <a:gdLst>
                <a:gd name="T0" fmla="*/ 125 w 148"/>
                <a:gd name="T1" fmla="*/ 4 h 99"/>
                <a:gd name="T2" fmla="*/ 144 w 148"/>
                <a:gd name="T3" fmla="*/ 9 h 99"/>
                <a:gd name="T4" fmla="*/ 144 w 148"/>
                <a:gd name="T5" fmla="*/ 9 h 99"/>
                <a:gd name="T6" fmla="*/ 139 w 148"/>
                <a:gd name="T7" fmla="*/ 28 h 99"/>
                <a:gd name="T8" fmla="*/ 23 w 148"/>
                <a:gd name="T9" fmla="*/ 95 h 99"/>
                <a:gd name="T10" fmla="*/ 3 w 148"/>
                <a:gd name="T11" fmla="*/ 90 h 99"/>
                <a:gd name="T12" fmla="*/ 3 w 148"/>
                <a:gd name="T13" fmla="*/ 90 h 99"/>
                <a:gd name="T14" fmla="*/ 9 w 148"/>
                <a:gd name="T15" fmla="*/ 71 h 99"/>
                <a:gd name="T16" fmla="*/ 125 w 148"/>
                <a:gd name="T17" fmla="*/ 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99">
                  <a:moveTo>
                    <a:pt x="125" y="4"/>
                  </a:moveTo>
                  <a:cubicBezTo>
                    <a:pt x="131" y="0"/>
                    <a:pt x="140" y="2"/>
                    <a:pt x="144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8" y="16"/>
                    <a:pt x="145" y="24"/>
                    <a:pt x="139" y="28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16" y="99"/>
                    <a:pt x="7" y="97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0" y="83"/>
                    <a:pt x="2" y="75"/>
                    <a:pt x="9" y="71"/>
                  </a:cubicBezTo>
                  <a:lnTo>
                    <a:pt x="12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4" name="Freeform 15"/>
            <p:cNvSpPr>
              <a:spLocks/>
            </p:cNvSpPr>
            <p:nvPr/>
          </p:nvSpPr>
          <p:spPr bwMode="auto">
            <a:xfrm>
              <a:off x="3814" y="937"/>
              <a:ext cx="230" cy="154"/>
            </a:xfrm>
            <a:custGeom>
              <a:avLst/>
              <a:gdLst>
                <a:gd name="T0" fmla="*/ 125 w 149"/>
                <a:gd name="T1" fmla="*/ 4 h 99"/>
                <a:gd name="T2" fmla="*/ 145 w 149"/>
                <a:gd name="T3" fmla="*/ 9 h 99"/>
                <a:gd name="T4" fmla="*/ 145 w 149"/>
                <a:gd name="T5" fmla="*/ 9 h 99"/>
                <a:gd name="T6" fmla="*/ 140 w 149"/>
                <a:gd name="T7" fmla="*/ 28 h 99"/>
                <a:gd name="T8" fmla="*/ 24 w 149"/>
                <a:gd name="T9" fmla="*/ 95 h 99"/>
                <a:gd name="T10" fmla="*/ 4 w 149"/>
                <a:gd name="T11" fmla="*/ 90 h 99"/>
                <a:gd name="T12" fmla="*/ 4 w 149"/>
                <a:gd name="T13" fmla="*/ 90 h 99"/>
                <a:gd name="T14" fmla="*/ 9 w 149"/>
                <a:gd name="T15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99">
                  <a:moveTo>
                    <a:pt x="125" y="4"/>
                  </a:moveTo>
                  <a:cubicBezTo>
                    <a:pt x="132" y="0"/>
                    <a:pt x="141" y="2"/>
                    <a:pt x="145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9" y="16"/>
                    <a:pt x="146" y="24"/>
                    <a:pt x="140" y="28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17" y="99"/>
                    <a:pt x="8" y="97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0" y="83"/>
                    <a:pt x="3" y="75"/>
                    <a:pt x="9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5" name="Freeform 16"/>
            <p:cNvSpPr>
              <a:spLocks/>
            </p:cNvSpPr>
            <p:nvPr/>
          </p:nvSpPr>
          <p:spPr bwMode="auto">
            <a:xfrm>
              <a:off x="1540" y="1598"/>
              <a:ext cx="251" cy="45"/>
            </a:xfrm>
            <a:custGeom>
              <a:avLst/>
              <a:gdLst>
                <a:gd name="T0" fmla="*/ 148 w 162"/>
                <a:gd name="T1" fmla="*/ 0 h 29"/>
                <a:gd name="T2" fmla="*/ 162 w 162"/>
                <a:gd name="T3" fmla="*/ 14 h 29"/>
                <a:gd name="T4" fmla="*/ 162 w 162"/>
                <a:gd name="T5" fmla="*/ 14 h 29"/>
                <a:gd name="T6" fmla="*/ 148 w 162"/>
                <a:gd name="T7" fmla="*/ 29 h 29"/>
                <a:gd name="T8" fmla="*/ 14 w 162"/>
                <a:gd name="T9" fmla="*/ 29 h 29"/>
                <a:gd name="T10" fmla="*/ 0 w 162"/>
                <a:gd name="T11" fmla="*/ 14 h 29"/>
                <a:gd name="T12" fmla="*/ 0 w 162"/>
                <a:gd name="T13" fmla="*/ 14 h 29"/>
                <a:gd name="T14" fmla="*/ 14 w 162"/>
                <a:gd name="T15" fmla="*/ 0 h 29"/>
                <a:gd name="T16" fmla="*/ 148 w 162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29">
                  <a:moveTo>
                    <a:pt x="148" y="0"/>
                  </a:moveTo>
                  <a:cubicBezTo>
                    <a:pt x="155" y="0"/>
                    <a:pt x="162" y="7"/>
                    <a:pt x="162" y="14"/>
                  </a:cubicBezTo>
                  <a:cubicBezTo>
                    <a:pt x="162" y="14"/>
                    <a:pt x="162" y="14"/>
                    <a:pt x="162" y="14"/>
                  </a:cubicBezTo>
                  <a:cubicBezTo>
                    <a:pt x="162" y="22"/>
                    <a:pt x="155" y="29"/>
                    <a:pt x="148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2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lnTo>
                    <a:pt x="1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6" name="Freeform 17"/>
            <p:cNvSpPr>
              <a:spLocks/>
            </p:cNvSpPr>
            <p:nvPr/>
          </p:nvSpPr>
          <p:spPr bwMode="auto">
            <a:xfrm>
              <a:off x="3965" y="1598"/>
              <a:ext cx="252" cy="45"/>
            </a:xfrm>
            <a:custGeom>
              <a:avLst/>
              <a:gdLst>
                <a:gd name="T0" fmla="*/ 148 w 163"/>
                <a:gd name="T1" fmla="*/ 0 h 29"/>
                <a:gd name="T2" fmla="*/ 163 w 163"/>
                <a:gd name="T3" fmla="*/ 14 h 29"/>
                <a:gd name="T4" fmla="*/ 163 w 163"/>
                <a:gd name="T5" fmla="*/ 14 h 29"/>
                <a:gd name="T6" fmla="*/ 148 w 163"/>
                <a:gd name="T7" fmla="*/ 29 h 29"/>
                <a:gd name="T8" fmla="*/ 15 w 163"/>
                <a:gd name="T9" fmla="*/ 29 h 29"/>
                <a:gd name="T10" fmla="*/ 0 w 163"/>
                <a:gd name="T11" fmla="*/ 14 h 29"/>
                <a:gd name="T12" fmla="*/ 0 w 163"/>
                <a:gd name="T13" fmla="*/ 14 h 29"/>
                <a:gd name="T14" fmla="*/ 15 w 163"/>
                <a:gd name="T15" fmla="*/ 0 h 29"/>
                <a:gd name="T16" fmla="*/ 148 w 16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29">
                  <a:moveTo>
                    <a:pt x="148" y="0"/>
                  </a:moveTo>
                  <a:cubicBezTo>
                    <a:pt x="156" y="0"/>
                    <a:pt x="163" y="7"/>
                    <a:pt x="163" y="14"/>
                  </a:cubicBezTo>
                  <a:cubicBezTo>
                    <a:pt x="163" y="14"/>
                    <a:pt x="163" y="14"/>
                    <a:pt x="163" y="14"/>
                  </a:cubicBezTo>
                  <a:cubicBezTo>
                    <a:pt x="163" y="22"/>
                    <a:pt x="156" y="29"/>
                    <a:pt x="148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5" y="0"/>
                  </a:cubicBezTo>
                  <a:lnTo>
                    <a:pt x="1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7" name="Freeform 18"/>
            <p:cNvSpPr>
              <a:spLocks/>
            </p:cNvSpPr>
            <p:nvPr/>
          </p:nvSpPr>
          <p:spPr bwMode="auto">
            <a:xfrm>
              <a:off x="1811" y="843"/>
              <a:ext cx="156" cy="118"/>
            </a:xfrm>
            <a:custGeom>
              <a:avLst/>
              <a:gdLst>
                <a:gd name="T0" fmla="*/ 0 w 156"/>
                <a:gd name="T1" fmla="*/ 8 h 118"/>
                <a:gd name="T2" fmla="*/ 6 w 156"/>
                <a:gd name="T3" fmla="*/ 0 h 118"/>
                <a:gd name="T4" fmla="*/ 156 w 156"/>
                <a:gd name="T5" fmla="*/ 108 h 118"/>
                <a:gd name="T6" fmla="*/ 150 w 156"/>
                <a:gd name="T7" fmla="*/ 118 h 118"/>
                <a:gd name="T8" fmla="*/ 0 w 156"/>
                <a:gd name="T9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18">
                  <a:moveTo>
                    <a:pt x="0" y="8"/>
                  </a:moveTo>
                  <a:lnTo>
                    <a:pt x="6" y="0"/>
                  </a:lnTo>
                  <a:lnTo>
                    <a:pt x="156" y="108"/>
                  </a:lnTo>
                  <a:lnTo>
                    <a:pt x="150" y="11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8" name="Freeform 19"/>
            <p:cNvSpPr>
              <a:spLocks/>
            </p:cNvSpPr>
            <p:nvPr/>
          </p:nvSpPr>
          <p:spPr bwMode="auto">
            <a:xfrm>
              <a:off x="1811" y="843"/>
              <a:ext cx="156" cy="118"/>
            </a:xfrm>
            <a:custGeom>
              <a:avLst/>
              <a:gdLst>
                <a:gd name="T0" fmla="*/ 0 w 156"/>
                <a:gd name="T1" fmla="*/ 8 h 118"/>
                <a:gd name="T2" fmla="*/ 6 w 156"/>
                <a:gd name="T3" fmla="*/ 0 h 118"/>
                <a:gd name="T4" fmla="*/ 156 w 156"/>
                <a:gd name="T5" fmla="*/ 108 h 118"/>
                <a:gd name="T6" fmla="*/ 150 w 156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18">
                  <a:moveTo>
                    <a:pt x="0" y="8"/>
                  </a:moveTo>
                  <a:lnTo>
                    <a:pt x="6" y="0"/>
                  </a:lnTo>
                  <a:lnTo>
                    <a:pt x="156" y="108"/>
                  </a:lnTo>
                  <a:lnTo>
                    <a:pt x="150" y="11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9" name="Freeform 20"/>
            <p:cNvSpPr>
              <a:spLocks/>
            </p:cNvSpPr>
            <p:nvPr/>
          </p:nvSpPr>
          <p:spPr bwMode="auto">
            <a:xfrm>
              <a:off x="3787" y="2278"/>
              <a:ext cx="157" cy="119"/>
            </a:xfrm>
            <a:custGeom>
              <a:avLst/>
              <a:gdLst>
                <a:gd name="T0" fmla="*/ 0 w 157"/>
                <a:gd name="T1" fmla="*/ 9 h 119"/>
                <a:gd name="T2" fmla="*/ 6 w 157"/>
                <a:gd name="T3" fmla="*/ 0 h 119"/>
                <a:gd name="T4" fmla="*/ 157 w 157"/>
                <a:gd name="T5" fmla="*/ 109 h 119"/>
                <a:gd name="T6" fmla="*/ 150 w 157"/>
                <a:gd name="T7" fmla="*/ 119 h 119"/>
                <a:gd name="T8" fmla="*/ 0 w 157"/>
                <a:gd name="T9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19">
                  <a:moveTo>
                    <a:pt x="0" y="9"/>
                  </a:moveTo>
                  <a:lnTo>
                    <a:pt x="6" y="0"/>
                  </a:lnTo>
                  <a:lnTo>
                    <a:pt x="157" y="109"/>
                  </a:lnTo>
                  <a:lnTo>
                    <a:pt x="150" y="119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0" name="Freeform 21"/>
            <p:cNvSpPr>
              <a:spLocks/>
            </p:cNvSpPr>
            <p:nvPr/>
          </p:nvSpPr>
          <p:spPr bwMode="auto">
            <a:xfrm>
              <a:off x="3787" y="2278"/>
              <a:ext cx="157" cy="119"/>
            </a:xfrm>
            <a:custGeom>
              <a:avLst/>
              <a:gdLst>
                <a:gd name="T0" fmla="*/ 0 w 157"/>
                <a:gd name="T1" fmla="*/ 9 h 119"/>
                <a:gd name="T2" fmla="*/ 6 w 157"/>
                <a:gd name="T3" fmla="*/ 0 h 119"/>
                <a:gd name="T4" fmla="*/ 157 w 157"/>
                <a:gd name="T5" fmla="*/ 109 h 119"/>
                <a:gd name="T6" fmla="*/ 150 w 15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119">
                  <a:moveTo>
                    <a:pt x="0" y="9"/>
                  </a:moveTo>
                  <a:lnTo>
                    <a:pt x="6" y="0"/>
                  </a:lnTo>
                  <a:lnTo>
                    <a:pt x="157" y="109"/>
                  </a:lnTo>
                  <a:lnTo>
                    <a:pt x="150" y="1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1" name="Freeform 22"/>
            <p:cNvSpPr>
              <a:spLocks/>
            </p:cNvSpPr>
            <p:nvPr/>
          </p:nvSpPr>
          <p:spPr bwMode="auto">
            <a:xfrm>
              <a:off x="2599" y="2722"/>
              <a:ext cx="49" cy="184"/>
            </a:xfrm>
            <a:custGeom>
              <a:avLst/>
              <a:gdLst>
                <a:gd name="T0" fmla="*/ 10 w 49"/>
                <a:gd name="T1" fmla="*/ 184 h 184"/>
                <a:gd name="T2" fmla="*/ 0 w 49"/>
                <a:gd name="T3" fmla="*/ 181 h 184"/>
                <a:gd name="T4" fmla="*/ 38 w 49"/>
                <a:gd name="T5" fmla="*/ 0 h 184"/>
                <a:gd name="T6" fmla="*/ 49 w 49"/>
                <a:gd name="T7" fmla="*/ 3 h 184"/>
                <a:gd name="T8" fmla="*/ 10 w 49"/>
                <a:gd name="T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84">
                  <a:moveTo>
                    <a:pt x="10" y="184"/>
                  </a:moveTo>
                  <a:lnTo>
                    <a:pt x="0" y="181"/>
                  </a:lnTo>
                  <a:lnTo>
                    <a:pt x="38" y="0"/>
                  </a:lnTo>
                  <a:lnTo>
                    <a:pt x="49" y="3"/>
                  </a:lnTo>
                  <a:lnTo>
                    <a:pt x="10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2" name="Freeform 23"/>
            <p:cNvSpPr>
              <a:spLocks/>
            </p:cNvSpPr>
            <p:nvPr/>
          </p:nvSpPr>
          <p:spPr bwMode="auto">
            <a:xfrm>
              <a:off x="2599" y="2722"/>
              <a:ext cx="49" cy="184"/>
            </a:xfrm>
            <a:custGeom>
              <a:avLst/>
              <a:gdLst>
                <a:gd name="T0" fmla="*/ 10 w 49"/>
                <a:gd name="T1" fmla="*/ 184 h 184"/>
                <a:gd name="T2" fmla="*/ 0 w 49"/>
                <a:gd name="T3" fmla="*/ 181 h 184"/>
                <a:gd name="T4" fmla="*/ 38 w 49"/>
                <a:gd name="T5" fmla="*/ 0 h 184"/>
                <a:gd name="T6" fmla="*/ 49 w 49"/>
                <a:gd name="T7" fmla="*/ 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84">
                  <a:moveTo>
                    <a:pt x="10" y="184"/>
                  </a:moveTo>
                  <a:lnTo>
                    <a:pt x="0" y="181"/>
                  </a:lnTo>
                  <a:lnTo>
                    <a:pt x="38" y="0"/>
                  </a:lnTo>
                  <a:lnTo>
                    <a:pt x="49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3" name="Freeform 24"/>
            <p:cNvSpPr>
              <a:spLocks/>
            </p:cNvSpPr>
            <p:nvPr/>
          </p:nvSpPr>
          <p:spPr bwMode="auto">
            <a:xfrm>
              <a:off x="3106" y="332"/>
              <a:ext cx="50" cy="184"/>
            </a:xfrm>
            <a:custGeom>
              <a:avLst/>
              <a:gdLst>
                <a:gd name="T0" fmla="*/ 11 w 50"/>
                <a:gd name="T1" fmla="*/ 184 h 184"/>
                <a:gd name="T2" fmla="*/ 0 w 50"/>
                <a:gd name="T3" fmla="*/ 181 h 184"/>
                <a:gd name="T4" fmla="*/ 39 w 50"/>
                <a:gd name="T5" fmla="*/ 0 h 184"/>
                <a:gd name="T6" fmla="*/ 50 w 50"/>
                <a:gd name="T7" fmla="*/ 3 h 184"/>
                <a:gd name="T8" fmla="*/ 11 w 50"/>
                <a:gd name="T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84">
                  <a:moveTo>
                    <a:pt x="11" y="184"/>
                  </a:moveTo>
                  <a:lnTo>
                    <a:pt x="0" y="181"/>
                  </a:lnTo>
                  <a:lnTo>
                    <a:pt x="39" y="0"/>
                  </a:lnTo>
                  <a:lnTo>
                    <a:pt x="50" y="3"/>
                  </a:lnTo>
                  <a:lnTo>
                    <a:pt x="11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4" name="Freeform 25"/>
            <p:cNvSpPr>
              <a:spLocks/>
            </p:cNvSpPr>
            <p:nvPr/>
          </p:nvSpPr>
          <p:spPr bwMode="auto">
            <a:xfrm>
              <a:off x="3106" y="332"/>
              <a:ext cx="50" cy="184"/>
            </a:xfrm>
            <a:custGeom>
              <a:avLst/>
              <a:gdLst>
                <a:gd name="T0" fmla="*/ 11 w 50"/>
                <a:gd name="T1" fmla="*/ 184 h 184"/>
                <a:gd name="T2" fmla="*/ 0 w 50"/>
                <a:gd name="T3" fmla="*/ 181 h 184"/>
                <a:gd name="T4" fmla="*/ 39 w 50"/>
                <a:gd name="T5" fmla="*/ 0 h 184"/>
                <a:gd name="T6" fmla="*/ 50 w 50"/>
                <a:gd name="T7" fmla="*/ 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84">
                  <a:moveTo>
                    <a:pt x="11" y="184"/>
                  </a:moveTo>
                  <a:lnTo>
                    <a:pt x="0" y="181"/>
                  </a:lnTo>
                  <a:lnTo>
                    <a:pt x="39" y="0"/>
                  </a:lnTo>
                  <a:lnTo>
                    <a:pt x="50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5" name="Freeform 26"/>
            <p:cNvSpPr>
              <a:spLocks/>
            </p:cNvSpPr>
            <p:nvPr/>
          </p:nvSpPr>
          <p:spPr bwMode="auto">
            <a:xfrm>
              <a:off x="3332" y="416"/>
              <a:ext cx="85" cy="175"/>
            </a:xfrm>
            <a:custGeom>
              <a:avLst/>
              <a:gdLst>
                <a:gd name="T0" fmla="*/ 9 w 85"/>
                <a:gd name="T1" fmla="*/ 175 h 175"/>
                <a:gd name="T2" fmla="*/ 0 w 85"/>
                <a:gd name="T3" fmla="*/ 170 h 175"/>
                <a:gd name="T4" fmla="*/ 74 w 85"/>
                <a:gd name="T5" fmla="*/ 0 h 175"/>
                <a:gd name="T6" fmla="*/ 85 w 85"/>
                <a:gd name="T7" fmla="*/ 4 h 175"/>
                <a:gd name="T8" fmla="*/ 9 w 85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75">
                  <a:moveTo>
                    <a:pt x="9" y="175"/>
                  </a:moveTo>
                  <a:lnTo>
                    <a:pt x="0" y="170"/>
                  </a:lnTo>
                  <a:lnTo>
                    <a:pt x="74" y="0"/>
                  </a:lnTo>
                  <a:lnTo>
                    <a:pt x="85" y="4"/>
                  </a:lnTo>
                  <a:lnTo>
                    <a:pt x="9" y="1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6" name="Freeform 27"/>
            <p:cNvSpPr>
              <a:spLocks/>
            </p:cNvSpPr>
            <p:nvPr/>
          </p:nvSpPr>
          <p:spPr bwMode="auto">
            <a:xfrm>
              <a:off x="3332" y="416"/>
              <a:ext cx="85" cy="175"/>
            </a:xfrm>
            <a:custGeom>
              <a:avLst/>
              <a:gdLst>
                <a:gd name="T0" fmla="*/ 9 w 85"/>
                <a:gd name="T1" fmla="*/ 175 h 175"/>
                <a:gd name="T2" fmla="*/ 0 w 85"/>
                <a:gd name="T3" fmla="*/ 170 h 175"/>
                <a:gd name="T4" fmla="*/ 74 w 85"/>
                <a:gd name="T5" fmla="*/ 0 h 175"/>
                <a:gd name="T6" fmla="*/ 85 w 85"/>
                <a:gd name="T7" fmla="*/ 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75">
                  <a:moveTo>
                    <a:pt x="9" y="175"/>
                  </a:moveTo>
                  <a:lnTo>
                    <a:pt x="0" y="170"/>
                  </a:lnTo>
                  <a:lnTo>
                    <a:pt x="74" y="0"/>
                  </a:lnTo>
                  <a:lnTo>
                    <a:pt x="85" y="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7" name="Freeform 28"/>
            <p:cNvSpPr>
              <a:spLocks/>
            </p:cNvSpPr>
            <p:nvPr/>
          </p:nvSpPr>
          <p:spPr bwMode="auto">
            <a:xfrm>
              <a:off x="2337" y="2647"/>
              <a:ext cx="87" cy="175"/>
            </a:xfrm>
            <a:custGeom>
              <a:avLst/>
              <a:gdLst>
                <a:gd name="T0" fmla="*/ 76 w 87"/>
                <a:gd name="T1" fmla="*/ 0 h 175"/>
                <a:gd name="T2" fmla="*/ 87 w 87"/>
                <a:gd name="T3" fmla="*/ 5 h 175"/>
                <a:gd name="T4" fmla="*/ 11 w 87"/>
                <a:gd name="T5" fmla="*/ 175 h 175"/>
                <a:gd name="T6" fmla="*/ 0 w 87"/>
                <a:gd name="T7" fmla="*/ 171 h 175"/>
                <a:gd name="T8" fmla="*/ 76 w 87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75">
                  <a:moveTo>
                    <a:pt x="76" y="0"/>
                  </a:moveTo>
                  <a:lnTo>
                    <a:pt x="87" y="5"/>
                  </a:lnTo>
                  <a:lnTo>
                    <a:pt x="11" y="175"/>
                  </a:lnTo>
                  <a:lnTo>
                    <a:pt x="0" y="171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8" name="Freeform 29"/>
            <p:cNvSpPr>
              <a:spLocks/>
            </p:cNvSpPr>
            <p:nvPr/>
          </p:nvSpPr>
          <p:spPr bwMode="auto">
            <a:xfrm>
              <a:off x="2337" y="2647"/>
              <a:ext cx="87" cy="175"/>
            </a:xfrm>
            <a:custGeom>
              <a:avLst/>
              <a:gdLst>
                <a:gd name="T0" fmla="*/ 76 w 87"/>
                <a:gd name="T1" fmla="*/ 0 h 175"/>
                <a:gd name="T2" fmla="*/ 87 w 87"/>
                <a:gd name="T3" fmla="*/ 5 h 175"/>
                <a:gd name="T4" fmla="*/ 11 w 87"/>
                <a:gd name="T5" fmla="*/ 175 h 175"/>
                <a:gd name="T6" fmla="*/ 0 w 87"/>
                <a:gd name="T7" fmla="*/ 17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75">
                  <a:moveTo>
                    <a:pt x="76" y="0"/>
                  </a:moveTo>
                  <a:lnTo>
                    <a:pt x="87" y="5"/>
                  </a:lnTo>
                  <a:lnTo>
                    <a:pt x="11" y="175"/>
                  </a:lnTo>
                  <a:lnTo>
                    <a:pt x="0" y="17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9" name="Freeform 30"/>
            <p:cNvSpPr>
              <a:spLocks/>
            </p:cNvSpPr>
            <p:nvPr/>
          </p:nvSpPr>
          <p:spPr bwMode="auto">
            <a:xfrm>
              <a:off x="2735" y="2742"/>
              <a:ext cx="29" cy="184"/>
            </a:xfrm>
            <a:custGeom>
              <a:avLst/>
              <a:gdLst>
                <a:gd name="T0" fmla="*/ 11 w 29"/>
                <a:gd name="T1" fmla="*/ 184 h 184"/>
                <a:gd name="T2" fmla="*/ 0 w 29"/>
                <a:gd name="T3" fmla="*/ 184 h 184"/>
                <a:gd name="T4" fmla="*/ 18 w 29"/>
                <a:gd name="T5" fmla="*/ 0 h 184"/>
                <a:gd name="T6" fmla="*/ 29 w 29"/>
                <a:gd name="T7" fmla="*/ 0 h 184"/>
                <a:gd name="T8" fmla="*/ 11 w 29"/>
                <a:gd name="T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4">
                  <a:moveTo>
                    <a:pt x="11" y="184"/>
                  </a:moveTo>
                  <a:lnTo>
                    <a:pt x="0" y="184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11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0" name="Freeform 31"/>
            <p:cNvSpPr>
              <a:spLocks/>
            </p:cNvSpPr>
            <p:nvPr/>
          </p:nvSpPr>
          <p:spPr bwMode="auto">
            <a:xfrm>
              <a:off x="2735" y="2742"/>
              <a:ext cx="29" cy="184"/>
            </a:xfrm>
            <a:custGeom>
              <a:avLst/>
              <a:gdLst>
                <a:gd name="T0" fmla="*/ 11 w 29"/>
                <a:gd name="T1" fmla="*/ 184 h 184"/>
                <a:gd name="T2" fmla="*/ 0 w 29"/>
                <a:gd name="T3" fmla="*/ 184 h 184"/>
                <a:gd name="T4" fmla="*/ 18 w 29"/>
                <a:gd name="T5" fmla="*/ 0 h 184"/>
                <a:gd name="T6" fmla="*/ 29 w 29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84">
                  <a:moveTo>
                    <a:pt x="11" y="184"/>
                  </a:moveTo>
                  <a:lnTo>
                    <a:pt x="0" y="184"/>
                  </a:lnTo>
                  <a:lnTo>
                    <a:pt x="18" y="0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1" name="Freeform 32"/>
            <p:cNvSpPr>
              <a:spLocks/>
            </p:cNvSpPr>
            <p:nvPr/>
          </p:nvSpPr>
          <p:spPr bwMode="auto">
            <a:xfrm>
              <a:off x="2990" y="312"/>
              <a:ext cx="30" cy="186"/>
            </a:xfrm>
            <a:custGeom>
              <a:avLst/>
              <a:gdLst>
                <a:gd name="T0" fmla="*/ 11 w 30"/>
                <a:gd name="T1" fmla="*/ 186 h 186"/>
                <a:gd name="T2" fmla="*/ 0 w 30"/>
                <a:gd name="T3" fmla="*/ 184 h 186"/>
                <a:gd name="T4" fmla="*/ 19 w 30"/>
                <a:gd name="T5" fmla="*/ 0 h 186"/>
                <a:gd name="T6" fmla="*/ 30 w 30"/>
                <a:gd name="T7" fmla="*/ 0 h 186"/>
                <a:gd name="T8" fmla="*/ 11 w 30"/>
                <a:gd name="T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6">
                  <a:moveTo>
                    <a:pt x="11" y="186"/>
                  </a:moveTo>
                  <a:lnTo>
                    <a:pt x="0" y="184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1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2" name="Freeform 33"/>
            <p:cNvSpPr>
              <a:spLocks/>
            </p:cNvSpPr>
            <p:nvPr/>
          </p:nvSpPr>
          <p:spPr bwMode="auto">
            <a:xfrm>
              <a:off x="2990" y="312"/>
              <a:ext cx="30" cy="186"/>
            </a:xfrm>
            <a:custGeom>
              <a:avLst/>
              <a:gdLst>
                <a:gd name="T0" fmla="*/ 11 w 30"/>
                <a:gd name="T1" fmla="*/ 186 h 186"/>
                <a:gd name="T2" fmla="*/ 0 w 30"/>
                <a:gd name="T3" fmla="*/ 184 h 186"/>
                <a:gd name="T4" fmla="*/ 19 w 30"/>
                <a:gd name="T5" fmla="*/ 0 h 186"/>
                <a:gd name="T6" fmla="*/ 30 w 30"/>
                <a:gd name="T7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6">
                  <a:moveTo>
                    <a:pt x="11" y="186"/>
                  </a:moveTo>
                  <a:lnTo>
                    <a:pt x="0" y="184"/>
                  </a:lnTo>
                  <a:lnTo>
                    <a:pt x="19" y="0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3" name="Freeform 34"/>
            <p:cNvSpPr>
              <a:spLocks/>
            </p:cNvSpPr>
            <p:nvPr/>
          </p:nvSpPr>
          <p:spPr bwMode="auto">
            <a:xfrm>
              <a:off x="2465" y="2691"/>
              <a:ext cx="69" cy="179"/>
            </a:xfrm>
            <a:custGeom>
              <a:avLst/>
              <a:gdLst>
                <a:gd name="T0" fmla="*/ 11 w 69"/>
                <a:gd name="T1" fmla="*/ 179 h 179"/>
                <a:gd name="T2" fmla="*/ 0 w 69"/>
                <a:gd name="T3" fmla="*/ 176 h 179"/>
                <a:gd name="T4" fmla="*/ 58 w 69"/>
                <a:gd name="T5" fmla="*/ 0 h 179"/>
                <a:gd name="T6" fmla="*/ 69 w 69"/>
                <a:gd name="T7" fmla="*/ 3 h 179"/>
                <a:gd name="T8" fmla="*/ 11 w 69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9">
                  <a:moveTo>
                    <a:pt x="11" y="179"/>
                  </a:moveTo>
                  <a:lnTo>
                    <a:pt x="0" y="176"/>
                  </a:lnTo>
                  <a:lnTo>
                    <a:pt x="58" y="0"/>
                  </a:lnTo>
                  <a:lnTo>
                    <a:pt x="69" y="3"/>
                  </a:lnTo>
                  <a:lnTo>
                    <a:pt x="11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4" name="Freeform 35"/>
            <p:cNvSpPr>
              <a:spLocks/>
            </p:cNvSpPr>
            <p:nvPr/>
          </p:nvSpPr>
          <p:spPr bwMode="auto">
            <a:xfrm>
              <a:off x="2465" y="2691"/>
              <a:ext cx="69" cy="179"/>
            </a:xfrm>
            <a:custGeom>
              <a:avLst/>
              <a:gdLst>
                <a:gd name="T0" fmla="*/ 11 w 69"/>
                <a:gd name="T1" fmla="*/ 179 h 179"/>
                <a:gd name="T2" fmla="*/ 0 w 69"/>
                <a:gd name="T3" fmla="*/ 176 h 179"/>
                <a:gd name="T4" fmla="*/ 58 w 69"/>
                <a:gd name="T5" fmla="*/ 0 h 179"/>
                <a:gd name="T6" fmla="*/ 69 w 69"/>
                <a:gd name="T7" fmla="*/ 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79">
                  <a:moveTo>
                    <a:pt x="11" y="179"/>
                  </a:moveTo>
                  <a:lnTo>
                    <a:pt x="0" y="176"/>
                  </a:lnTo>
                  <a:lnTo>
                    <a:pt x="58" y="0"/>
                  </a:lnTo>
                  <a:lnTo>
                    <a:pt x="69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5" name="Freeform 36"/>
            <p:cNvSpPr>
              <a:spLocks/>
            </p:cNvSpPr>
            <p:nvPr/>
          </p:nvSpPr>
          <p:spPr bwMode="auto">
            <a:xfrm>
              <a:off x="3221" y="368"/>
              <a:ext cx="68" cy="179"/>
            </a:xfrm>
            <a:custGeom>
              <a:avLst/>
              <a:gdLst>
                <a:gd name="T0" fmla="*/ 11 w 68"/>
                <a:gd name="T1" fmla="*/ 179 h 179"/>
                <a:gd name="T2" fmla="*/ 0 w 68"/>
                <a:gd name="T3" fmla="*/ 176 h 179"/>
                <a:gd name="T4" fmla="*/ 57 w 68"/>
                <a:gd name="T5" fmla="*/ 0 h 179"/>
                <a:gd name="T6" fmla="*/ 68 w 68"/>
                <a:gd name="T7" fmla="*/ 3 h 179"/>
                <a:gd name="T8" fmla="*/ 11 w 68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79">
                  <a:moveTo>
                    <a:pt x="11" y="179"/>
                  </a:moveTo>
                  <a:lnTo>
                    <a:pt x="0" y="176"/>
                  </a:lnTo>
                  <a:lnTo>
                    <a:pt x="57" y="0"/>
                  </a:lnTo>
                  <a:lnTo>
                    <a:pt x="68" y="3"/>
                  </a:lnTo>
                  <a:lnTo>
                    <a:pt x="11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6" name="Freeform 37"/>
            <p:cNvSpPr>
              <a:spLocks/>
            </p:cNvSpPr>
            <p:nvPr/>
          </p:nvSpPr>
          <p:spPr bwMode="auto">
            <a:xfrm>
              <a:off x="3221" y="368"/>
              <a:ext cx="68" cy="179"/>
            </a:xfrm>
            <a:custGeom>
              <a:avLst/>
              <a:gdLst>
                <a:gd name="T0" fmla="*/ 11 w 68"/>
                <a:gd name="T1" fmla="*/ 179 h 179"/>
                <a:gd name="T2" fmla="*/ 0 w 68"/>
                <a:gd name="T3" fmla="*/ 176 h 179"/>
                <a:gd name="T4" fmla="*/ 57 w 68"/>
                <a:gd name="T5" fmla="*/ 0 h 179"/>
                <a:gd name="T6" fmla="*/ 68 w 68"/>
                <a:gd name="T7" fmla="*/ 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79">
                  <a:moveTo>
                    <a:pt x="11" y="179"/>
                  </a:moveTo>
                  <a:lnTo>
                    <a:pt x="0" y="176"/>
                  </a:lnTo>
                  <a:lnTo>
                    <a:pt x="57" y="0"/>
                  </a:lnTo>
                  <a:lnTo>
                    <a:pt x="68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7" name="Freeform 38"/>
            <p:cNvSpPr>
              <a:spLocks/>
            </p:cNvSpPr>
            <p:nvPr/>
          </p:nvSpPr>
          <p:spPr bwMode="auto">
            <a:xfrm>
              <a:off x="2100" y="2530"/>
              <a:ext cx="118" cy="156"/>
            </a:xfrm>
            <a:custGeom>
              <a:avLst/>
              <a:gdLst>
                <a:gd name="T0" fmla="*/ 10 w 118"/>
                <a:gd name="T1" fmla="*/ 156 h 156"/>
                <a:gd name="T2" fmla="*/ 0 w 118"/>
                <a:gd name="T3" fmla="*/ 148 h 156"/>
                <a:gd name="T4" fmla="*/ 110 w 118"/>
                <a:gd name="T5" fmla="*/ 0 h 156"/>
                <a:gd name="T6" fmla="*/ 118 w 118"/>
                <a:gd name="T7" fmla="*/ 6 h 156"/>
                <a:gd name="T8" fmla="*/ 10 w 11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56">
                  <a:moveTo>
                    <a:pt x="10" y="156"/>
                  </a:moveTo>
                  <a:lnTo>
                    <a:pt x="0" y="148"/>
                  </a:lnTo>
                  <a:lnTo>
                    <a:pt x="110" y="0"/>
                  </a:lnTo>
                  <a:lnTo>
                    <a:pt x="118" y="6"/>
                  </a:lnTo>
                  <a:lnTo>
                    <a:pt x="10" y="1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8" name="Freeform 39"/>
            <p:cNvSpPr>
              <a:spLocks/>
            </p:cNvSpPr>
            <p:nvPr/>
          </p:nvSpPr>
          <p:spPr bwMode="auto">
            <a:xfrm>
              <a:off x="2100" y="2530"/>
              <a:ext cx="118" cy="156"/>
            </a:xfrm>
            <a:custGeom>
              <a:avLst/>
              <a:gdLst>
                <a:gd name="T0" fmla="*/ 10 w 118"/>
                <a:gd name="T1" fmla="*/ 156 h 156"/>
                <a:gd name="T2" fmla="*/ 0 w 118"/>
                <a:gd name="T3" fmla="*/ 148 h 156"/>
                <a:gd name="T4" fmla="*/ 110 w 118"/>
                <a:gd name="T5" fmla="*/ 0 h 156"/>
                <a:gd name="T6" fmla="*/ 118 w 118"/>
                <a:gd name="T7" fmla="*/ 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56">
                  <a:moveTo>
                    <a:pt x="10" y="156"/>
                  </a:moveTo>
                  <a:lnTo>
                    <a:pt x="0" y="148"/>
                  </a:lnTo>
                  <a:lnTo>
                    <a:pt x="110" y="0"/>
                  </a:lnTo>
                  <a:lnTo>
                    <a:pt x="118" y="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9" name="Freeform 40"/>
            <p:cNvSpPr>
              <a:spLocks/>
            </p:cNvSpPr>
            <p:nvPr/>
          </p:nvSpPr>
          <p:spPr bwMode="auto">
            <a:xfrm>
              <a:off x="3536" y="553"/>
              <a:ext cx="118" cy="157"/>
            </a:xfrm>
            <a:custGeom>
              <a:avLst/>
              <a:gdLst>
                <a:gd name="T0" fmla="*/ 10 w 118"/>
                <a:gd name="T1" fmla="*/ 157 h 157"/>
                <a:gd name="T2" fmla="*/ 0 w 118"/>
                <a:gd name="T3" fmla="*/ 149 h 157"/>
                <a:gd name="T4" fmla="*/ 109 w 118"/>
                <a:gd name="T5" fmla="*/ 0 h 157"/>
                <a:gd name="T6" fmla="*/ 118 w 118"/>
                <a:gd name="T7" fmla="*/ 7 h 157"/>
                <a:gd name="T8" fmla="*/ 10 w 118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57">
                  <a:moveTo>
                    <a:pt x="10" y="157"/>
                  </a:moveTo>
                  <a:lnTo>
                    <a:pt x="0" y="149"/>
                  </a:lnTo>
                  <a:lnTo>
                    <a:pt x="109" y="0"/>
                  </a:lnTo>
                  <a:lnTo>
                    <a:pt x="118" y="7"/>
                  </a:lnTo>
                  <a:lnTo>
                    <a:pt x="10" y="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0" name="Freeform 41"/>
            <p:cNvSpPr>
              <a:spLocks/>
            </p:cNvSpPr>
            <p:nvPr/>
          </p:nvSpPr>
          <p:spPr bwMode="auto">
            <a:xfrm>
              <a:off x="3536" y="553"/>
              <a:ext cx="118" cy="157"/>
            </a:xfrm>
            <a:custGeom>
              <a:avLst/>
              <a:gdLst>
                <a:gd name="T0" fmla="*/ 10 w 118"/>
                <a:gd name="T1" fmla="*/ 157 h 157"/>
                <a:gd name="T2" fmla="*/ 0 w 118"/>
                <a:gd name="T3" fmla="*/ 149 h 157"/>
                <a:gd name="T4" fmla="*/ 109 w 118"/>
                <a:gd name="T5" fmla="*/ 0 h 157"/>
                <a:gd name="T6" fmla="*/ 118 w 118"/>
                <a:gd name="T7" fmla="*/ 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57">
                  <a:moveTo>
                    <a:pt x="10" y="157"/>
                  </a:moveTo>
                  <a:lnTo>
                    <a:pt x="0" y="149"/>
                  </a:lnTo>
                  <a:lnTo>
                    <a:pt x="109" y="0"/>
                  </a:lnTo>
                  <a:lnTo>
                    <a:pt x="118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1" name="Freeform 42"/>
            <p:cNvSpPr>
              <a:spLocks/>
            </p:cNvSpPr>
            <p:nvPr/>
          </p:nvSpPr>
          <p:spPr bwMode="auto">
            <a:xfrm>
              <a:off x="1993" y="2454"/>
              <a:ext cx="134" cy="145"/>
            </a:xfrm>
            <a:custGeom>
              <a:avLst/>
              <a:gdLst>
                <a:gd name="T0" fmla="*/ 124 w 134"/>
                <a:gd name="T1" fmla="*/ 0 h 145"/>
                <a:gd name="T2" fmla="*/ 134 w 134"/>
                <a:gd name="T3" fmla="*/ 8 h 145"/>
                <a:gd name="T4" fmla="*/ 10 w 134"/>
                <a:gd name="T5" fmla="*/ 145 h 145"/>
                <a:gd name="T6" fmla="*/ 0 w 134"/>
                <a:gd name="T7" fmla="*/ 138 h 145"/>
                <a:gd name="T8" fmla="*/ 124 w 134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45">
                  <a:moveTo>
                    <a:pt x="124" y="0"/>
                  </a:moveTo>
                  <a:lnTo>
                    <a:pt x="134" y="8"/>
                  </a:lnTo>
                  <a:lnTo>
                    <a:pt x="10" y="145"/>
                  </a:lnTo>
                  <a:lnTo>
                    <a:pt x="0" y="138"/>
                  </a:lnTo>
                  <a:lnTo>
                    <a:pt x="1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2" name="Freeform 43"/>
            <p:cNvSpPr>
              <a:spLocks/>
            </p:cNvSpPr>
            <p:nvPr/>
          </p:nvSpPr>
          <p:spPr bwMode="auto">
            <a:xfrm>
              <a:off x="1993" y="2454"/>
              <a:ext cx="134" cy="145"/>
            </a:xfrm>
            <a:custGeom>
              <a:avLst/>
              <a:gdLst>
                <a:gd name="T0" fmla="*/ 124 w 134"/>
                <a:gd name="T1" fmla="*/ 0 h 145"/>
                <a:gd name="T2" fmla="*/ 134 w 134"/>
                <a:gd name="T3" fmla="*/ 8 h 145"/>
                <a:gd name="T4" fmla="*/ 10 w 134"/>
                <a:gd name="T5" fmla="*/ 145 h 145"/>
                <a:gd name="T6" fmla="*/ 0 w 134"/>
                <a:gd name="T7" fmla="*/ 13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45">
                  <a:moveTo>
                    <a:pt x="124" y="0"/>
                  </a:moveTo>
                  <a:lnTo>
                    <a:pt x="134" y="8"/>
                  </a:lnTo>
                  <a:lnTo>
                    <a:pt x="10" y="14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3" name="Freeform 44"/>
            <p:cNvSpPr>
              <a:spLocks/>
            </p:cNvSpPr>
            <p:nvPr/>
          </p:nvSpPr>
          <p:spPr bwMode="auto">
            <a:xfrm>
              <a:off x="3629" y="639"/>
              <a:ext cx="132" cy="145"/>
            </a:xfrm>
            <a:custGeom>
              <a:avLst/>
              <a:gdLst>
                <a:gd name="T0" fmla="*/ 8 w 132"/>
                <a:gd name="T1" fmla="*/ 145 h 145"/>
                <a:gd name="T2" fmla="*/ 0 w 132"/>
                <a:gd name="T3" fmla="*/ 137 h 145"/>
                <a:gd name="T4" fmla="*/ 124 w 132"/>
                <a:gd name="T5" fmla="*/ 0 h 145"/>
                <a:gd name="T6" fmla="*/ 132 w 132"/>
                <a:gd name="T7" fmla="*/ 7 h 145"/>
                <a:gd name="T8" fmla="*/ 8 w 132"/>
                <a:gd name="T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45">
                  <a:moveTo>
                    <a:pt x="8" y="145"/>
                  </a:moveTo>
                  <a:lnTo>
                    <a:pt x="0" y="137"/>
                  </a:lnTo>
                  <a:lnTo>
                    <a:pt x="124" y="0"/>
                  </a:lnTo>
                  <a:lnTo>
                    <a:pt x="132" y="7"/>
                  </a:lnTo>
                  <a:lnTo>
                    <a:pt x="8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4" name="Freeform 45"/>
            <p:cNvSpPr>
              <a:spLocks/>
            </p:cNvSpPr>
            <p:nvPr/>
          </p:nvSpPr>
          <p:spPr bwMode="auto">
            <a:xfrm>
              <a:off x="3629" y="639"/>
              <a:ext cx="132" cy="145"/>
            </a:xfrm>
            <a:custGeom>
              <a:avLst/>
              <a:gdLst>
                <a:gd name="T0" fmla="*/ 8 w 132"/>
                <a:gd name="T1" fmla="*/ 145 h 145"/>
                <a:gd name="T2" fmla="*/ 0 w 132"/>
                <a:gd name="T3" fmla="*/ 137 h 145"/>
                <a:gd name="T4" fmla="*/ 124 w 132"/>
                <a:gd name="T5" fmla="*/ 0 h 145"/>
                <a:gd name="T6" fmla="*/ 132 w 132"/>
                <a:gd name="T7" fmla="*/ 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45">
                  <a:moveTo>
                    <a:pt x="8" y="145"/>
                  </a:moveTo>
                  <a:lnTo>
                    <a:pt x="0" y="137"/>
                  </a:lnTo>
                  <a:lnTo>
                    <a:pt x="124" y="0"/>
                  </a:lnTo>
                  <a:lnTo>
                    <a:pt x="132" y="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5" name="Freeform 46"/>
            <p:cNvSpPr>
              <a:spLocks/>
            </p:cNvSpPr>
            <p:nvPr/>
          </p:nvSpPr>
          <p:spPr bwMode="auto">
            <a:xfrm>
              <a:off x="1897" y="2370"/>
              <a:ext cx="144" cy="132"/>
            </a:xfrm>
            <a:custGeom>
              <a:avLst/>
              <a:gdLst>
                <a:gd name="T0" fmla="*/ 138 w 144"/>
                <a:gd name="T1" fmla="*/ 0 h 132"/>
                <a:gd name="T2" fmla="*/ 144 w 144"/>
                <a:gd name="T3" fmla="*/ 8 h 132"/>
                <a:gd name="T4" fmla="*/ 7 w 144"/>
                <a:gd name="T5" fmla="*/ 132 h 132"/>
                <a:gd name="T6" fmla="*/ 0 w 144"/>
                <a:gd name="T7" fmla="*/ 124 h 132"/>
                <a:gd name="T8" fmla="*/ 138 w 144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2">
                  <a:moveTo>
                    <a:pt x="138" y="0"/>
                  </a:moveTo>
                  <a:lnTo>
                    <a:pt x="144" y="8"/>
                  </a:lnTo>
                  <a:lnTo>
                    <a:pt x="7" y="132"/>
                  </a:lnTo>
                  <a:lnTo>
                    <a:pt x="0" y="12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6" name="Freeform 47"/>
            <p:cNvSpPr>
              <a:spLocks/>
            </p:cNvSpPr>
            <p:nvPr/>
          </p:nvSpPr>
          <p:spPr bwMode="auto">
            <a:xfrm>
              <a:off x="3713" y="736"/>
              <a:ext cx="145" cy="132"/>
            </a:xfrm>
            <a:custGeom>
              <a:avLst/>
              <a:gdLst>
                <a:gd name="T0" fmla="*/ 6 w 145"/>
                <a:gd name="T1" fmla="*/ 132 h 132"/>
                <a:gd name="T2" fmla="*/ 0 w 145"/>
                <a:gd name="T3" fmla="*/ 124 h 132"/>
                <a:gd name="T4" fmla="*/ 138 w 145"/>
                <a:gd name="T5" fmla="*/ 0 h 132"/>
                <a:gd name="T6" fmla="*/ 145 w 145"/>
                <a:gd name="T7" fmla="*/ 8 h 132"/>
                <a:gd name="T8" fmla="*/ 6 w 145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32">
                  <a:moveTo>
                    <a:pt x="6" y="132"/>
                  </a:moveTo>
                  <a:lnTo>
                    <a:pt x="0" y="124"/>
                  </a:lnTo>
                  <a:lnTo>
                    <a:pt x="138" y="0"/>
                  </a:lnTo>
                  <a:lnTo>
                    <a:pt x="145" y="8"/>
                  </a:lnTo>
                  <a:lnTo>
                    <a:pt x="6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7" name="Freeform 48"/>
            <p:cNvSpPr>
              <a:spLocks/>
            </p:cNvSpPr>
            <p:nvPr/>
          </p:nvSpPr>
          <p:spPr bwMode="auto">
            <a:xfrm>
              <a:off x="3713" y="736"/>
              <a:ext cx="145" cy="132"/>
            </a:xfrm>
            <a:custGeom>
              <a:avLst/>
              <a:gdLst>
                <a:gd name="T0" fmla="*/ 6 w 145"/>
                <a:gd name="T1" fmla="*/ 132 h 132"/>
                <a:gd name="T2" fmla="*/ 0 w 145"/>
                <a:gd name="T3" fmla="*/ 124 h 132"/>
                <a:gd name="T4" fmla="*/ 138 w 145"/>
                <a:gd name="T5" fmla="*/ 0 h 132"/>
                <a:gd name="T6" fmla="*/ 145 w 145"/>
                <a:gd name="T7" fmla="*/ 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132">
                  <a:moveTo>
                    <a:pt x="6" y="132"/>
                  </a:moveTo>
                  <a:lnTo>
                    <a:pt x="0" y="124"/>
                  </a:lnTo>
                  <a:lnTo>
                    <a:pt x="138" y="0"/>
                  </a:lnTo>
                  <a:lnTo>
                    <a:pt x="145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8" name="Freeform 49"/>
            <p:cNvSpPr>
              <a:spLocks/>
            </p:cNvSpPr>
            <p:nvPr/>
          </p:nvSpPr>
          <p:spPr bwMode="auto">
            <a:xfrm>
              <a:off x="1811" y="2278"/>
              <a:ext cx="156" cy="119"/>
            </a:xfrm>
            <a:custGeom>
              <a:avLst/>
              <a:gdLst>
                <a:gd name="T0" fmla="*/ 6 w 156"/>
                <a:gd name="T1" fmla="*/ 119 h 119"/>
                <a:gd name="T2" fmla="*/ 0 w 156"/>
                <a:gd name="T3" fmla="*/ 109 h 119"/>
                <a:gd name="T4" fmla="*/ 150 w 156"/>
                <a:gd name="T5" fmla="*/ 0 h 119"/>
                <a:gd name="T6" fmla="*/ 156 w 156"/>
                <a:gd name="T7" fmla="*/ 9 h 119"/>
                <a:gd name="T8" fmla="*/ 6 w 156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19">
                  <a:moveTo>
                    <a:pt x="6" y="119"/>
                  </a:moveTo>
                  <a:lnTo>
                    <a:pt x="0" y="109"/>
                  </a:lnTo>
                  <a:lnTo>
                    <a:pt x="150" y="0"/>
                  </a:lnTo>
                  <a:lnTo>
                    <a:pt x="156" y="9"/>
                  </a:lnTo>
                  <a:lnTo>
                    <a:pt x="6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9" name="Freeform 50"/>
            <p:cNvSpPr>
              <a:spLocks/>
            </p:cNvSpPr>
            <p:nvPr/>
          </p:nvSpPr>
          <p:spPr bwMode="auto">
            <a:xfrm>
              <a:off x="1811" y="2278"/>
              <a:ext cx="156" cy="119"/>
            </a:xfrm>
            <a:custGeom>
              <a:avLst/>
              <a:gdLst>
                <a:gd name="T0" fmla="*/ 6 w 156"/>
                <a:gd name="T1" fmla="*/ 119 h 119"/>
                <a:gd name="T2" fmla="*/ 0 w 156"/>
                <a:gd name="T3" fmla="*/ 109 h 119"/>
                <a:gd name="T4" fmla="*/ 150 w 156"/>
                <a:gd name="T5" fmla="*/ 0 h 119"/>
                <a:gd name="T6" fmla="*/ 156 w 156"/>
                <a:gd name="T7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19">
                  <a:moveTo>
                    <a:pt x="6" y="119"/>
                  </a:moveTo>
                  <a:lnTo>
                    <a:pt x="0" y="109"/>
                  </a:lnTo>
                  <a:lnTo>
                    <a:pt x="150" y="0"/>
                  </a:lnTo>
                  <a:lnTo>
                    <a:pt x="156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0" name="Freeform 51"/>
            <p:cNvSpPr>
              <a:spLocks/>
            </p:cNvSpPr>
            <p:nvPr/>
          </p:nvSpPr>
          <p:spPr bwMode="auto">
            <a:xfrm>
              <a:off x="3787" y="843"/>
              <a:ext cx="157" cy="118"/>
            </a:xfrm>
            <a:custGeom>
              <a:avLst/>
              <a:gdLst>
                <a:gd name="T0" fmla="*/ 6 w 157"/>
                <a:gd name="T1" fmla="*/ 118 h 118"/>
                <a:gd name="T2" fmla="*/ 0 w 157"/>
                <a:gd name="T3" fmla="*/ 108 h 118"/>
                <a:gd name="T4" fmla="*/ 150 w 157"/>
                <a:gd name="T5" fmla="*/ 0 h 118"/>
                <a:gd name="T6" fmla="*/ 157 w 157"/>
                <a:gd name="T7" fmla="*/ 8 h 118"/>
                <a:gd name="T8" fmla="*/ 6 w 157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18">
                  <a:moveTo>
                    <a:pt x="6" y="118"/>
                  </a:moveTo>
                  <a:lnTo>
                    <a:pt x="0" y="108"/>
                  </a:lnTo>
                  <a:lnTo>
                    <a:pt x="150" y="0"/>
                  </a:lnTo>
                  <a:lnTo>
                    <a:pt x="157" y="8"/>
                  </a:lnTo>
                  <a:lnTo>
                    <a:pt x="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1" name="Freeform 52"/>
            <p:cNvSpPr>
              <a:spLocks/>
            </p:cNvSpPr>
            <p:nvPr/>
          </p:nvSpPr>
          <p:spPr bwMode="auto">
            <a:xfrm>
              <a:off x="3787" y="843"/>
              <a:ext cx="157" cy="118"/>
            </a:xfrm>
            <a:custGeom>
              <a:avLst/>
              <a:gdLst>
                <a:gd name="T0" fmla="*/ 6 w 157"/>
                <a:gd name="T1" fmla="*/ 118 h 118"/>
                <a:gd name="T2" fmla="*/ 0 w 157"/>
                <a:gd name="T3" fmla="*/ 108 h 118"/>
                <a:gd name="T4" fmla="*/ 150 w 157"/>
                <a:gd name="T5" fmla="*/ 0 h 118"/>
                <a:gd name="T6" fmla="*/ 157 w 157"/>
                <a:gd name="T7" fmla="*/ 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118">
                  <a:moveTo>
                    <a:pt x="6" y="118"/>
                  </a:moveTo>
                  <a:lnTo>
                    <a:pt x="0" y="108"/>
                  </a:lnTo>
                  <a:lnTo>
                    <a:pt x="150" y="0"/>
                  </a:lnTo>
                  <a:lnTo>
                    <a:pt x="157" y="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2" name="Freeform 53"/>
            <p:cNvSpPr>
              <a:spLocks/>
            </p:cNvSpPr>
            <p:nvPr/>
          </p:nvSpPr>
          <p:spPr bwMode="auto">
            <a:xfrm>
              <a:off x="1675" y="2073"/>
              <a:ext cx="173" cy="85"/>
            </a:xfrm>
            <a:custGeom>
              <a:avLst/>
              <a:gdLst>
                <a:gd name="T0" fmla="*/ 4 w 173"/>
                <a:gd name="T1" fmla="*/ 85 h 85"/>
                <a:gd name="T2" fmla="*/ 0 w 173"/>
                <a:gd name="T3" fmla="*/ 76 h 85"/>
                <a:gd name="T4" fmla="*/ 168 w 173"/>
                <a:gd name="T5" fmla="*/ 0 h 85"/>
                <a:gd name="T6" fmla="*/ 173 w 173"/>
                <a:gd name="T7" fmla="*/ 10 h 85"/>
                <a:gd name="T8" fmla="*/ 4 w 173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85">
                  <a:moveTo>
                    <a:pt x="4" y="85"/>
                  </a:moveTo>
                  <a:lnTo>
                    <a:pt x="0" y="76"/>
                  </a:lnTo>
                  <a:lnTo>
                    <a:pt x="168" y="0"/>
                  </a:lnTo>
                  <a:lnTo>
                    <a:pt x="173" y="10"/>
                  </a:lnTo>
                  <a:lnTo>
                    <a:pt x="4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3" name="Freeform 54"/>
            <p:cNvSpPr>
              <a:spLocks/>
            </p:cNvSpPr>
            <p:nvPr/>
          </p:nvSpPr>
          <p:spPr bwMode="auto">
            <a:xfrm>
              <a:off x="1675" y="2073"/>
              <a:ext cx="173" cy="85"/>
            </a:xfrm>
            <a:custGeom>
              <a:avLst/>
              <a:gdLst>
                <a:gd name="T0" fmla="*/ 4 w 173"/>
                <a:gd name="T1" fmla="*/ 85 h 85"/>
                <a:gd name="T2" fmla="*/ 0 w 173"/>
                <a:gd name="T3" fmla="*/ 76 h 85"/>
                <a:gd name="T4" fmla="*/ 168 w 173"/>
                <a:gd name="T5" fmla="*/ 0 h 85"/>
                <a:gd name="T6" fmla="*/ 173 w 173"/>
                <a:gd name="T7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85">
                  <a:moveTo>
                    <a:pt x="4" y="85"/>
                  </a:moveTo>
                  <a:lnTo>
                    <a:pt x="0" y="76"/>
                  </a:lnTo>
                  <a:lnTo>
                    <a:pt x="168" y="0"/>
                  </a:lnTo>
                  <a:lnTo>
                    <a:pt x="173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4" name="Freeform 55"/>
            <p:cNvSpPr>
              <a:spLocks/>
            </p:cNvSpPr>
            <p:nvPr/>
          </p:nvSpPr>
          <p:spPr bwMode="auto">
            <a:xfrm>
              <a:off x="3906" y="1080"/>
              <a:ext cx="174" cy="85"/>
            </a:xfrm>
            <a:custGeom>
              <a:avLst/>
              <a:gdLst>
                <a:gd name="T0" fmla="*/ 5 w 174"/>
                <a:gd name="T1" fmla="*/ 85 h 85"/>
                <a:gd name="T2" fmla="*/ 0 w 174"/>
                <a:gd name="T3" fmla="*/ 76 h 85"/>
                <a:gd name="T4" fmla="*/ 169 w 174"/>
                <a:gd name="T5" fmla="*/ 0 h 85"/>
                <a:gd name="T6" fmla="*/ 174 w 174"/>
                <a:gd name="T7" fmla="*/ 9 h 85"/>
                <a:gd name="T8" fmla="*/ 5 w 174"/>
                <a:gd name="T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85">
                  <a:moveTo>
                    <a:pt x="5" y="85"/>
                  </a:moveTo>
                  <a:lnTo>
                    <a:pt x="0" y="76"/>
                  </a:lnTo>
                  <a:lnTo>
                    <a:pt x="169" y="0"/>
                  </a:lnTo>
                  <a:lnTo>
                    <a:pt x="174" y="9"/>
                  </a:lnTo>
                  <a:lnTo>
                    <a:pt x="5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5" name="Freeform 56"/>
            <p:cNvSpPr>
              <a:spLocks/>
            </p:cNvSpPr>
            <p:nvPr/>
          </p:nvSpPr>
          <p:spPr bwMode="auto">
            <a:xfrm>
              <a:off x="3906" y="1080"/>
              <a:ext cx="174" cy="85"/>
            </a:xfrm>
            <a:custGeom>
              <a:avLst/>
              <a:gdLst>
                <a:gd name="T0" fmla="*/ 5 w 174"/>
                <a:gd name="T1" fmla="*/ 85 h 85"/>
                <a:gd name="T2" fmla="*/ 0 w 174"/>
                <a:gd name="T3" fmla="*/ 76 h 85"/>
                <a:gd name="T4" fmla="*/ 169 w 174"/>
                <a:gd name="T5" fmla="*/ 0 h 85"/>
                <a:gd name="T6" fmla="*/ 174 w 174"/>
                <a:gd name="T7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85">
                  <a:moveTo>
                    <a:pt x="5" y="85"/>
                  </a:moveTo>
                  <a:lnTo>
                    <a:pt x="0" y="76"/>
                  </a:lnTo>
                  <a:lnTo>
                    <a:pt x="169" y="0"/>
                  </a:lnTo>
                  <a:lnTo>
                    <a:pt x="174" y="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6" name="Freeform 57"/>
            <p:cNvSpPr>
              <a:spLocks/>
            </p:cNvSpPr>
            <p:nvPr/>
          </p:nvSpPr>
          <p:spPr bwMode="auto">
            <a:xfrm>
              <a:off x="1625" y="1963"/>
              <a:ext cx="181" cy="67"/>
            </a:xfrm>
            <a:custGeom>
              <a:avLst/>
              <a:gdLst>
                <a:gd name="T0" fmla="*/ 177 w 181"/>
                <a:gd name="T1" fmla="*/ 0 h 67"/>
                <a:gd name="T2" fmla="*/ 181 w 181"/>
                <a:gd name="T3" fmla="*/ 10 h 67"/>
                <a:gd name="T4" fmla="*/ 5 w 181"/>
                <a:gd name="T5" fmla="*/ 67 h 67"/>
                <a:gd name="T6" fmla="*/ 0 w 181"/>
                <a:gd name="T7" fmla="*/ 58 h 67"/>
                <a:gd name="T8" fmla="*/ 177 w 181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67">
                  <a:moveTo>
                    <a:pt x="177" y="0"/>
                  </a:moveTo>
                  <a:lnTo>
                    <a:pt x="181" y="10"/>
                  </a:lnTo>
                  <a:lnTo>
                    <a:pt x="5" y="67"/>
                  </a:lnTo>
                  <a:lnTo>
                    <a:pt x="0" y="58"/>
                  </a:lnTo>
                  <a:lnTo>
                    <a:pt x="1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7" name="Freeform 58"/>
            <p:cNvSpPr>
              <a:spLocks/>
            </p:cNvSpPr>
            <p:nvPr/>
          </p:nvSpPr>
          <p:spPr bwMode="auto">
            <a:xfrm>
              <a:off x="1625" y="1963"/>
              <a:ext cx="181" cy="67"/>
            </a:xfrm>
            <a:custGeom>
              <a:avLst/>
              <a:gdLst>
                <a:gd name="T0" fmla="*/ 177 w 181"/>
                <a:gd name="T1" fmla="*/ 0 h 67"/>
                <a:gd name="T2" fmla="*/ 181 w 181"/>
                <a:gd name="T3" fmla="*/ 10 h 67"/>
                <a:gd name="T4" fmla="*/ 5 w 181"/>
                <a:gd name="T5" fmla="*/ 67 h 67"/>
                <a:gd name="T6" fmla="*/ 0 w 181"/>
                <a:gd name="T7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67">
                  <a:moveTo>
                    <a:pt x="177" y="0"/>
                  </a:moveTo>
                  <a:lnTo>
                    <a:pt x="181" y="10"/>
                  </a:lnTo>
                  <a:lnTo>
                    <a:pt x="5" y="67"/>
                  </a:lnTo>
                  <a:lnTo>
                    <a:pt x="0" y="5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8" name="Freeform 59"/>
            <p:cNvSpPr>
              <a:spLocks/>
            </p:cNvSpPr>
            <p:nvPr/>
          </p:nvSpPr>
          <p:spPr bwMode="auto">
            <a:xfrm>
              <a:off x="3950" y="1208"/>
              <a:ext cx="179" cy="68"/>
            </a:xfrm>
            <a:custGeom>
              <a:avLst/>
              <a:gdLst>
                <a:gd name="T0" fmla="*/ 176 w 179"/>
                <a:gd name="T1" fmla="*/ 0 h 68"/>
                <a:gd name="T2" fmla="*/ 179 w 179"/>
                <a:gd name="T3" fmla="*/ 11 h 68"/>
                <a:gd name="T4" fmla="*/ 3 w 179"/>
                <a:gd name="T5" fmla="*/ 68 h 68"/>
                <a:gd name="T6" fmla="*/ 0 w 179"/>
                <a:gd name="T7" fmla="*/ 57 h 68"/>
                <a:gd name="T8" fmla="*/ 176 w 179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68">
                  <a:moveTo>
                    <a:pt x="176" y="0"/>
                  </a:moveTo>
                  <a:lnTo>
                    <a:pt x="179" y="11"/>
                  </a:lnTo>
                  <a:lnTo>
                    <a:pt x="3" y="68"/>
                  </a:lnTo>
                  <a:lnTo>
                    <a:pt x="0" y="57"/>
                  </a:lnTo>
                  <a:lnTo>
                    <a:pt x="1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9" name="Freeform 60"/>
            <p:cNvSpPr>
              <a:spLocks/>
            </p:cNvSpPr>
            <p:nvPr/>
          </p:nvSpPr>
          <p:spPr bwMode="auto">
            <a:xfrm>
              <a:off x="3950" y="1208"/>
              <a:ext cx="179" cy="68"/>
            </a:xfrm>
            <a:custGeom>
              <a:avLst/>
              <a:gdLst>
                <a:gd name="T0" fmla="*/ 176 w 179"/>
                <a:gd name="T1" fmla="*/ 0 h 68"/>
                <a:gd name="T2" fmla="*/ 179 w 179"/>
                <a:gd name="T3" fmla="*/ 11 h 68"/>
                <a:gd name="T4" fmla="*/ 3 w 179"/>
                <a:gd name="T5" fmla="*/ 68 h 68"/>
                <a:gd name="T6" fmla="*/ 0 w 179"/>
                <a:gd name="T7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68">
                  <a:moveTo>
                    <a:pt x="176" y="0"/>
                  </a:moveTo>
                  <a:lnTo>
                    <a:pt x="179" y="11"/>
                  </a:lnTo>
                  <a:lnTo>
                    <a:pt x="3" y="68"/>
                  </a:lnTo>
                  <a:lnTo>
                    <a:pt x="0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0" name="Freeform 61"/>
            <p:cNvSpPr>
              <a:spLocks/>
            </p:cNvSpPr>
            <p:nvPr/>
          </p:nvSpPr>
          <p:spPr bwMode="auto">
            <a:xfrm>
              <a:off x="1591" y="1849"/>
              <a:ext cx="183" cy="49"/>
            </a:xfrm>
            <a:custGeom>
              <a:avLst/>
              <a:gdLst>
                <a:gd name="T0" fmla="*/ 181 w 183"/>
                <a:gd name="T1" fmla="*/ 0 h 49"/>
                <a:gd name="T2" fmla="*/ 183 w 183"/>
                <a:gd name="T3" fmla="*/ 11 h 49"/>
                <a:gd name="T4" fmla="*/ 2 w 183"/>
                <a:gd name="T5" fmla="*/ 49 h 49"/>
                <a:gd name="T6" fmla="*/ 0 w 183"/>
                <a:gd name="T7" fmla="*/ 39 h 49"/>
                <a:gd name="T8" fmla="*/ 181 w 18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49">
                  <a:moveTo>
                    <a:pt x="181" y="0"/>
                  </a:moveTo>
                  <a:lnTo>
                    <a:pt x="183" y="11"/>
                  </a:lnTo>
                  <a:lnTo>
                    <a:pt x="2" y="49"/>
                  </a:lnTo>
                  <a:lnTo>
                    <a:pt x="0" y="39"/>
                  </a:ln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1" name="Freeform 62"/>
            <p:cNvSpPr>
              <a:spLocks/>
            </p:cNvSpPr>
            <p:nvPr/>
          </p:nvSpPr>
          <p:spPr bwMode="auto">
            <a:xfrm>
              <a:off x="3981" y="1341"/>
              <a:ext cx="182" cy="48"/>
            </a:xfrm>
            <a:custGeom>
              <a:avLst/>
              <a:gdLst>
                <a:gd name="T0" fmla="*/ 1 w 182"/>
                <a:gd name="T1" fmla="*/ 48 h 48"/>
                <a:gd name="T2" fmla="*/ 0 w 182"/>
                <a:gd name="T3" fmla="*/ 37 h 48"/>
                <a:gd name="T4" fmla="*/ 181 w 182"/>
                <a:gd name="T5" fmla="*/ 0 h 48"/>
                <a:gd name="T6" fmla="*/ 182 w 182"/>
                <a:gd name="T7" fmla="*/ 10 h 48"/>
                <a:gd name="T8" fmla="*/ 1 w 18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48">
                  <a:moveTo>
                    <a:pt x="1" y="48"/>
                  </a:moveTo>
                  <a:lnTo>
                    <a:pt x="0" y="37"/>
                  </a:lnTo>
                  <a:lnTo>
                    <a:pt x="181" y="0"/>
                  </a:lnTo>
                  <a:lnTo>
                    <a:pt x="182" y="10"/>
                  </a:lnTo>
                  <a:lnTo>
                    <a:pt x="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2" name="Freeform 63"/>
            <p:cNvSpPr>
              <a:spLocks/>
            </p:cNvSpPr>
            <p:nvPr/>
          </p:nvSpPr>
          <p:spPr bwMode="auto">
            <a:xfrm>
              <a:off x="3981" y="1341"/>
              <a:ext cx="182" cy="48"/>
            </a:xfrm>
            <a:custGeom>
              <a:avLst/>
              <a:gdLst>
                <a:gd name="T0" fmla="*/ 1 w 182"/>
                <a:gd name="T1" fmla="*/ 48 h 48"/>
                <a:gd name="T2" fmla="*/ 0 w 182"/>
                <a:gd name="T3" fmla="*/ 37 h 48"/>
                <a:gd name="T4" fmla="*/ 181 w 182"/>
                <a:gd name="T5" fmla="*/ 0 h 48"/>
                <a:gd name="T6" fmla="*/ 182 w 182"/>
                <a:gd name="T7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48">
                  <a:moveTo>
                    <a:pt x="1" y="48"/>
                  </a:moveTo>
                  <a:lnTo>
                    <a:pt x="0" y="37"/>
                  </a:lnTo>
                  <a:lnTo>
                    <a:pt x="181" y="0"/>
                  </a:lnTo>
                  <a:lnTo>
                    <a:pt x="182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3" name="Freeform 64"/>
            <p:cNvSpPr>
              <a:spLocks/>
            </p:cNvSpPr>
            <p:nvPr/>
          </p:nvSpPr>
          <p:spPr bwMode="auto">
            <a:xfrm>
              <a:off x="1569" y="1731"/>
              <a:ext cx="186" cy="31"/>
            </a:xfrm>
            <a:custGeom>
              <a:avLst/>
              <a:gdLst>
                <a:gd name="T0" fmla="*/ 2 w 186"/>
                <a:gd name="T1" fmla="*/ 31 h 31"/>
                <a:gd name="T2" fmla="*/ 0 w 186"/>
                <a:gd name="T3" fmla="*/ 20 h 31"/>
                <a:gd name="T4" fmla="*/ 185 w 186"/>
                <a:gd name="T5" fmla="*/ 0 h 31"/>
                <a:gd name="T6" fmla="*/ 186 w 186"/>
                <a:gd name="T7" fmla="*/ 11 h 31"/>
                <a:gd name="T8" fmla="*/ 2 w 18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1">
                  <a:moveTo>
                    <a:pt x="2" y="31"/>
                  </a:moveTo>
                  <a:lnTo>
                    <a:pt x="0" y="20"/>
                  </a:lnTo>
                  <a:lnTo>
                    <a:pt x="185" y="0"/>
                  </a:lnTo>
                  <a:lnTo>
                    <a:pt x="186" y="11"/>
                  </a:lnTo>
                  <a:lnTo>
                    <a:pt x="2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4" name="Freeform 65"/>
            <p:cNvSpPr>
              <a:spLocks/>
            </p:cNvSpPr>
            <p:nvPr/>
          </p:nvSpPr>
          <p:spPr bwMode="auto">
            <a:xfrm>
              <a:off x="1569" y="1731"/>
              <a:ext cx="186" cy="31"/>
            </a:xfrm>
            <a:custGeom>
              <a:avLst/>
              <a:gdLst>
                <a:gd name="T0" fmla="*/ 2 w 186"/>
                <a:gd name="T1" fmla="*/ 31 h 31"/>
                <a:gd name="T2" fmla="*/ 0 w 186"/>
                <a:gd name="T3" fmla="*/ 20 h 31"/>
                <a:gd name="T4" fmla="*/ 185 w 186"/>
                <a:gd name="T5" fmla="*/ 0 h 31"/>
                <a:gd name="T6" fmla="*/ 186 w 186"/>
                <a:gd name="T7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31">
                  <a:moveTo>
                    <a:pt x="2" y="31"/>
                  </a:moveTo>
                  <a:lnTo>
                    <a:pt x="0" y="20"/>
                  </a:lnTo>
                  <a:lnTo>
                    <a:pt x="185" y="0"/>
                  </a:lnTo>
                  <a:lnTo>
                    <a:pt x="186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5" name="Freeform 66"/>
            <p:cNvSpPr>
              <a:spLocks/>
            </p:cNvSpPr>
            <p:nvPr/>
          </p:nvSpPr>
          <p:spPr bwMode="auto">
            <a:xfrm>
              <a:off x="3999" y="1476"/>
              <a:ext cx="186" cy="31"/>
            </a:xfrm>
            <a:custGeom>
              <a:avLst/>
              <a:gdLst>
                <a:gd name="T0" fmla="*/ 2 w 186"/>
                <a:gd name="T1" fmla="*/ 31 h 31"/>
                <a:gd name="T2" fmla="*/ 0 w 186"/>
                <a:gd name="T3" fmla="*/ 20 h 31"/>
                <a:gd name="T4" fmla="*/ 184 w 186"/>
                <a:gd name="T5" fmla="*/ 0 h 31"/>
                <a:gd name="T6" fmla="*/ 186 w 186"/>
                <a:gd name="T7" fmla="*/ 11 h 31"/>
                <a:gd name="T8" fmla="*/ 2 w 18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1">
                  <a:moveTo>
                    <a:pt x="2" y="31"/>
                  </a:moveTo>
                  <a:lnTo>
                    <a:pt x="0" y="20"/>
                  </a:lnTo>
                  <a:lnTo>
                    <a:pt x="184" y="0"/>
                  </a:lnTo>
                  <a:lnTo>
                    <a:pt x="186" y="11"/>
                  </a:lnTo>
                  <a:lnTo>
                    <a:pt x="2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6" name="Freeform 67"/>
            <p:cNvSpPr>
              <a:spLocks/>
            </p:cNvSpPr>
            <p:nvPr/>
          </p:nvSpPr>
          <p:spPr bwMode="auto">
            <a:xfrm>
              <a:off x="3999" y="1476"/>
              <a:ext cx="186" cy="31"/>
            </a:xfrm>
            <a:custGeom>
              <a:avLst/>
              <a:gdLst>
                <a:gd name="T0" fmla="*/ 2 w 186"/>
                <a:gd name="T1" fmla="*/ 31 h 31"/>
                <a:gd name="T2" fmla="*/ 0 w 186"/>
                <a:gd name="T3" fmla="*/ 20 h 31"/>
                <a:gd name="T4" fmla="*/ 184 w 186"/>
                <a:gd name="T5" fmla="*/ 0 h 31"/>
                <a:gd name="T6" fmla="*/ 186 w 186"/>
                <a:gd name="T7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31">
                  <a:moveTo>
                    <a:pt x="2" y="31"/>
                  </a:moveTo>
                  <a:lnTo>
                    <a:pt x="0" y="20"/>
                  </a:lnTo>
                  <a:lnTo>
                    <a:pt x="184" y="0"/>
                  </a:lnTo>
                  <a:lnTo>
                    <a:pt x="186" y="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7" name="Freeform 68"/>
            <p:cNvSpPr>
              <a:spLocks/>
            </p:cNvSpPr>
            <p:nvPr/>
          </p:nvSpPr>
          <p:spPr bwMode="auto">
            <a:xfrm>
              <a:off x="1569" y="1476"/>
              <a:ext cx="186" cy="31"/>
            </a:xfrm>
            <a:custGeom>
              <a:avLst/>
              <a:gdLst>
                <a:gd name="T0" fmla="*/ 0 w 186"/>
                <a:gd name="T1" fmla="*/ 11 h 31"/>
                <a:gd name="T2" fmla="*/ 2 w 186"/>
                <a:gd name="T3" fmla="*/ 0 h 31"/>
                <a:gd name="T4" fmla="*/ 186 w 186"/>
                <a:gd name="T5" fmla="*/ 20 h 31"/>
                <a:gd name="T6" fmla="*/ 185 w 186"/>
                <a:gd name="T7" fmla="*/ 31 h 31"/>
                <a:gd name="T8" fmla="*/ 0 w 186"/>
                <a:gd name="T9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1">
                  <a:moveTo>
                    <a:pt x="0" y="11"/>
                  </a:moveTo>
                  <a:lnTo>
                    <a:pt x="2" y="0"/>
                  </a:lnTo>
                  <a:lnTo>
                    <a:pt x="186" y="20"/>
                  </a:lnTo>
                  <a:lnTo>
                    <a:pt x="185" y="3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8" name="Freeform 69"/>
            <p:cNvSpPr>
              <a:spLocks/>
            </p:cNvSpPr>
            <p:nvPr/>
          </p:nvSpPr>
          <p:spPr bwMode="auto">
            <a:xfrm>
              <a:off x="1569" y="1476"/>
              <a:ext cx="186" cy="31"/>
            </a:xfrm>
            <a:custGeom>
              <a:avLst/>
              <a:gdLst>
                <a:gd name="T0" fmla="*/ 0 w 186"/>
                <a:gd name="T1" fmla="*/ 11 h 31"/>
                <a:gd name="T2" fmla="*/ 2 w 186"/>
                <a:gd name="T3" fmla="*/ 0 h 31"/>
                <a:gd name="T4" fmla="*/ 186 w 186"/>
                <a:gd name="T5" fmla="*/ 20 h 31"/>
                <a:gd name="T6" fmla="*/ 185 w 186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31">
                  <a:moveTo>
                    <a:pt x="0" y="11"/>
                  </a:moveTo>
                  <a:lnTo>
                    <a:pt x="2" y="0"/>
                  </a:lnTo>
                  <a:lnTo>
                    <a:pt x="186" y="20"/>
                  </a:lnTo>
                  <a:lnTo>
                    <a:pt x="185" y="3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9" name="Freeform 70"/>
            <p:cNvSpPr>
              <a:spLocks/>
            </p:cNvSpPr>
            <p:nvPr/>
          </p:nvSpPr>
          <p:spPr bwMode="auto">
            <a:xfrm>
              <a:off x="3999" y="1731"/>
              <a:ext cx="186" cy="31"/>
            </a:xfrm>
            <a:custGeom>
              <a:avLst/>
              <a:gdLst>
                <a:gd name="T0" fmla="*/ 186 w 186"/>
                <a:gd name="T1" fmla="*/ 20 h 31"/>
                <a:gd name="T2" fmla="*/ 184 w 186"/>
                <a:gd name="T3" fmla="*/ 31 h 31"/>
                <a:gd name="T4" fmla="*/ 0 w 186"/>
                <a:gd name="T5" fmla="*/ 11 h 31"/>
                <a:gd name="T6" fmla="*/ 2 w 186"/>
                <a:gd name="T7" fmla="*/ 0 h 31"/>
                <a:gd name="T8" fmla="*/ 186 w 186"/>
                <a:gd name="T9" fmla="*/ 2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1">
                  <a:moveTo>
                    <a:pt x="186" y="20"/>
                  </a:moveTo>
                  <a:lnTo>
                    <a:pt x="184" y="31"/>
                  </a:lnTo>
                  <a:lnTo>
                    <a:pt x="0" y="11"/>
                  </a:lnTo>
                  <a:lnTo>
                    <a:pt x="2" y="0"/>
                  </a:lnTo>
                  <a:lnTo>
                    <a:pt x="18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0" name="Freeform 71"/>
            <p:cNvSpPr>
              <a:spLocks/>
            </p:cNvSpPr>
            <p:nvPr/>
          </p:nvSpPr>
          <p:spPr bwMode="auto">
            <a:xfrm>
              <a:off x="3999" y="1731"/>
              <a:ext cx="186" cy="31"/>
            </a:xfrm>
            <a:custGeom>
              <a:avLst/>
              <a:gdLst>
                <a:gd name="T0" fmla="*/ 186 w 186"/>
                <a:gd name="T1" fmla="*/ 20 h 31"/>
                <a:gd name="T2" fmla="*/ 184 w 186"/>
                <a:gd name="T3" fmla="*/ 31 h 31"/>
                <a:gd name="T4" fmla="*/ 0 w 186"/>
                <a:gd name="T5" fmla="*/ 11 h 31"/>
                <a:gd name="T6" fmla="*/ 2 w 186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31">
                  <a:moveTo>
                    <a:pt x="186" y="20"/>
                  </a:moveTo>
                  <a:lnTo>
                    <a:pt x="184" y="31"/>
                  </a:lnTo>
                  <a:lnTo>
                    <a:pt x="0" y="11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1" name="Freeform 72"/>
            <p:cNvSpPr>
              <a:spLocks/>
            </p:cNvSpPr>
            <p:nvPr/>
          </p:nvSpPr>
          <p:spPr bwMode="auto">
            <a:xfrm>
              <a:off x="1591" y="1341"/>
              <a:ext cx="183" cy="48"/>
            </a:xfrm>
            <a:custGeom>
              <a:avLst/>
              <a:gdLst>
                <a:gd name="T0" fmla="*/ 0 w 183"/>
                <a:gd name="T1" fmla="*/ 10 h 48"/>
                <a:gd name="T2" fmla="*/ 2 w 183"/>
                <a:gd name="T3" fmla="*/ 0 h 48"/>
                <a:gd name="T4" fmla="*/ 183 w 183"/>
                <a:gd name="T5" fmla="*/ 37 h 48"/>
                <a:gd name="T6" fmla="*/ 181 w 183"/>
                <a:gd name="T7" fmla="*/ 48 h 48"/>
                <a:gd name="T8" fmla="*/ 0 w 183"/>
                <a:gd name="T9" fmla="*/ 1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48">
                  <a:moveTo>
                    <a:pt x="0" y="10"/>
                  </a:moveTo>
                  <a:lnTo>
                    <a:pt x="2" y="0"/>
                  </a:lnTo>
                  <a:lnTo>
                    <a:pt x="183" y="37"/>
                  </a:lnTo>
                  <a:lnTo>
                    <a:pt x="181" y="48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2" name="Freeform 73"/>
            <p:cNvSpPr>
              <a:spLocks/>
            </p:cNvSpPr>
            <p:nvPr/>
          </p:nvSpPr>
          <p:spPr bwMode="auto">
            <a:xfrm>
              <a:off x="1591" y="1341"/>
              <a:ext cx="183" cy="48"/>
            </a:xfrm>
            <a:custGeom>
              <a:avLst/>
              <a:gdLst>
                <a:gd name="T0" fmla="*/ 0 w 183"/>
                <a:gd name="T1" fmla="*/ 10 h 48"/>
                <a:gd name="T2" fmla="*/ 2 w 183"/>
                <a:gd name="T3" fmla="*/ 0 h 48"/>
                <a:gd name="T4" fmla="*/ 183 w 183"/>
                <a:gd name="T5" fmla="*/ 37 h 48"/>
                <a:gd name="T6" fmla="*/ 181 w 183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" h="48">
                  <a:moveTo>
                    <a:pt x="0" y="10"/>
                  </a:moveTo>
                  <a:lnTo>
                    <a:pt x="2" y="0"/>
                  </a:lnTo>
                  <a:lnTo>
                    <a:pt x="183" y="37"/>
                  </a:lnTo>
                  <a:lnTo>
                    <a:pt x="181" y="4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3" name="Freeform 74"/>
            <p:cNvSpPr>
              <a:spLocks/>
            </p:cNvSpPr>
            <p:nvPr/>
          </p:nvSpPr>
          <p:spPr bwMode="auto">
            <a:xfrm>
              <a:off x="3981" y="1849"/>
              <a:ext cx="182" cy="49"/>
            </a:xfrm>
            <a:custGeom>
              <a:avLst/>
              <a:gdLst>
                <a:gd name="T0" fmla="*/ 0 w 182"/>
                <a:gd name="T1" fmla="*/ 11 h 49"/>
                <a:gd name="T2" fmla="*/ 1 w 182"/>
                <a:gd name="T3" fmla="*/ 0 h 49"/>
                <a:gd name="T4" fmla="*/ 182 w 182"/>
                <a:gd name="T5" fmla="*/ 39 h 49"/>
                <a:gd name="T6" fmla="*/ 181 w 182"/>
                <a:gd name="T7" fmla="*/ 49 h 49"/>
                <a:gd name="T8" fmla="*/ 0 w 182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49">
                  <a:moveTo>
                    <a:pt x="0" y="11"/>
                  </a:moveTo>
                  <a:lnTo>
                    <a:pt x="1" y="0"/>
                  </a:lnTo>
                  <a:lnTo>
                    <a:pt x="182" y="39"/>
                  </a:lnTo>
                  <a:lnTo>
                    <a:pt x="181" y="49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4" name="Freeform 75"/>
            <p:cNvSpPr>
              <a:spLocks/>
            </p:cNvSpPr>
            <p:nvPr/>
          </p:nvSpPr>
          <p:spPr bwMode="auto">
            <a:xfrm>
              <a:off x="3981" y="1849"/>
              <a:ext cx="182" cy="49"/>
            </a:xfrm>
            <a:custGeom>
              <a:avLst/>
              <a:gdLst>
                <a:gd name="T0" fmla="*/ 0 w 182"/>
                <a:gd name="T1" fmla="*/ 11 h 49"/>
                <a:gd name="T2" fmla="*/ 1 w 182"/>
                <a:gd name="T3" fmla="*/ 0 h 49"/>
                <a:gd name="T4" fmla="*/ 182 w 182"/>
                <a:gd name="T5" fmla="*/ 39 h 49"/>
                <a:gd name="T6" fmla="*/ 181 w 182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49">
                  <a:moveTo>
                    <a:pt x="0" y="11"/>
                  </a:moveTo>
                  <a:lnTo>
                    <a:pt x="1" y="0"/>
                  </a:lnTo>
                  <a:lnTo>
                    <a:pt x="182" y="39"/>
                  </a:lnTo>
                  <a:lnTo>
                    <a:pt x="181" y="4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5" name="Freeform 76"/>
            <p:cNvSpPr>
              <a:spLocks/>
            </p:cNvSpPr>
            <p:nvPr/>
          </p:nvSpPr>
          <p:spPr bwMode="auto">
            <a:xfrm>
              <a:off x="1625" y="1208"/>
              <a:ext cx="181" cy="68"/>
            </a:xfrm>
            <a:custGeom>
              <a:avLst/>
              <a:gdLst>
                <a:gd name="T0" fmla="*/ 181 w 181"/>
                <a:gd name="T1" fmla="*/ 57 h 68"/>
                <a:gd name="T2" fmla="*/ 177 w 181"/>
                <a:gd name="T3" fmla="*/ 68 h 68"/>
                <a:gd name="T4" fmla="*/ 0 w 181"/>
                <a:gd name="T5" fmla="*/ 11 h 68"/>
                <a:gd name="T6" fmla="*/ 5 w 181"/>
                <a:gd name="T7" fmla="*/ 0 h 68"/>
                <a:gd name="T8" fmla="*/ 181 w 181"/>
                <a:gd name="T9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68">
                  <a:moveTo>
                    <a:pt x="181" y="57"/>
                  </a:moveTo>
                  <a:lnTo>
                    <a:pt x="177" y="68"/>
                  </a:lnTo>
                  <a:lnTo>
                    <a:pt x="0" y="11"/>
                  </a:lnTo>
                  <a:lnTo>
                    <a:pt x="5" y="0"/>
                  </a:lnTo>
                  <a:lnTo>
                    <a:pt x="18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6" name="Freeform 77"/>
            <p:cNvSpPr>
              <a:spLocks/>
            </p:cNvSpPr>
            <p:nvPr/>
          </p:nvSpPr>
          <p:spPr bwMode="auto">
            <a:xfrm>
              <a:off x="1625" y="1208"/>
              <a:ext cx="181" cy="68"/>
            </a:xfrm>
            <a:custGeom>
              <a:avLst/>
              <a:gdLst>
                <a:gd name="T0" fmla="*/ 181 w 181"/>
                <a:gd name="T1" fmla="*/ 57 h 68"/>
                <a:gd name="T2" fmla="*/ 177 w 181"/>
                <a:gd name="T3" fmla="*/ 68 h 68"/>
                <a:gd name="T4" fmla="*/ 0 w 181"/>
                <a:gd name="T5" fmla="*/ 11 h 68"/>
                <a:gd name="T6" fmla="*/ 5 w 181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1" h="68">
                  <a:moveTo>
                    <a:pt x="181" y="57"/>
                  </a:moveTo>
                  <a:lnTo>
                    <a:pt x="177" y="68"/>
                  </a:lnTo>
                  <a:lnTo>
                    <a:pt x="0" y="11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7" name="Freeform 78"/>
            <p:cNvSpPr>
              <a:spLocks/>
            </p:cNvSpPr>
            <p:nvPr/>
          </p:nvSpPr>
          <p:spPr bwMode="auto">
            <a:xfrm>
              <a:off x="3950" y="1963"/>
              <a:ext cx="179" cy="67"/>
            </a:xfrm>
            <a:custGeom>
              <a:avLst/>
              <a:gdLst>
                <a:gd name="T0" fmla="*/ 0 w 179"/>
                <a:gd name="T1" fmla="*/ 10 h 67"/>
                <a:gd name="T2" fmla="*/ 3 w 179"/>
                <a:gd name="T3" fmla="*/ 0 h 67"/>
                <a:gd name="T4" fmla="*/ 179 w 179"/>
                <a:gd name="T5" fmla="*/ 58 h 67"/>
                <a:gd name="T6" fmla="*/ 176 w 179"/>
                <a:gd name="T7" fmla="*/ 67 h 67"/>
                <a:gd name="T8" fmla="*/ 0 w 179"/>
                <a:gd name="T9" fmla="*/ 1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67">
                  <a:moveTo>
                    <a:pt x="0" y="10"/>
                  </a:moveTo>
                  <a:lnTo>
                    <a:pt x="3" y="0"/>
                  </a:lnTo>
                  <a:lnTo>
                    <a:pt x="179" y="58"/>
                  </a:lnTo>
                  <a:lnTo>
                    <a:pt x="176" y="6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8" name="Freeform 79"/>
            <p:cNvSpPr>
              <a:spLocks/>
            </p:cNvSpPr>
            <p:nvPr/>
          </p:nvSpPr>
          <p:spPr bwMode="auto">
            <a:xfrm>
              <a:off x="3950" y="1963"/>
              <a:ext cx="179" cy="67"/>
            </a:xfrm>
            <a:custGeom>
              <a:avLst/>
              <a:gdLst>
                <a:gd name="T0" fmla="*/ 0 w 179"/>
                <a:gd name="T1" fmla="*/ 10 h 67"/>
                <a:gd name="T2" fmla="*/ 3 w 179"/>
                <a:gd name="T3" fmla="*/ 0 h 67"/>
                <a:gd name="T4" fmla="*/ 179 w 179"/>
                <a:gd name="T5" fmla="*/ 58 h 67"/>
                <a:gd name="T6" fmla="*/ 176 w 179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67">
                  <a:moveTo>
                    <a:pt x="0" y="10"/>
                  </a:moveTo>
                  <a:lnTo>
                    <a:pt x="3" y="0"/>
                  </a:lnTo>
                  <a:lnTo>
                    <a:pt x="179" y="58"/>
                  </a:lnTo>
                  <a:lnTo>
                    <a:pt x="176" y="6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9" name="Freeform 80"/>
            <p:cNvSpPr>
              <a:spLocks/>
            </p:cNvSpPr>
            <p:nvPr/>
          </p:nvSpPr>
          <p:spPr bwMode="auto">
            <a:xfrm>
              <a:off x="1675" y="1080"/>
              <a:ext cx="173" cy="85"/>
            </a:xfrm>
            <a:custGeom>
              <a:avLst/>
              <a:gdLst>
                <a:gd name="T0" fmla="*/ 0 w 173"/>
                <a:gd name="T1" fmla="*/ 9 h 85"/>
                <a:gd name="T2" fmla="*/ 4 w 173"/>
                <a:gd name="T3" fmla="*/ 0 h 85"/>
                <a:gd name="T4" fmla="*/ 173 w 173"/>
                <a:gd name="T5" fmla="*/ 76 h 85"/>
                <a:gd name="T6" fmla="*/ 168 w 173"/>
                <a:gd name="T7" fmla="*/ 85 h 85"/>
                <a:gd name="T8" fmla="*/ 0 w 173"/>
                <a:gd name="T9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85">
                  <a:moveTo>
                    <a:pt x="0" y="9"/>
                  </a:moveTo>
                  <a:lnTo>
                    <a:pt x="4" y="0"/>
                  </a:lnTo>
                  <a:lnTo>
                    <a:pt x="173" y="76"/>
                  </a:lnTo>
                  <a:lnTo>
                    <a:pt x="168" y="85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0" name="Freeform 81"/>
            <p:cNvSpPr>
              <a:spLocks/>
            </p:cNvSpPr>
            <p:nvPr/>
          </p:nvSpPr>
          <p:spPr bwMode="auto">
            <a:xfrm>
              <a:off x="1675" y="1080"/>
              <a:ext cx="173" cy="85"/>
            </a:xfrm>
            <a:custGeom>
              <a:avLst/>
              <a:gdLst>
                <a:gd name="T0" fmla="*/ 0 w 173"/>
                <a:gd name="T1" fmla="*/ 9 h 85"/>
                <a:gd name="T2" fmla="*/ 4 w 173"/>
                <a:gd name="T3" fmla="*/ 0 h 85"/>
                <a:gd name="T4" fmla="*/ 173 w 173"/>
                <a:gd name="T5" fmla="*/ 76 h 85"/>
                <a:gd name="T6" fmla="*/ 168 w 173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" h="85">
                  <a:moveTo>
                    <a:pt x="0" y="9"/>
                  </a:moveTo>
                  <a:lnTo>
                    <a:pt x="4" y="0"/>
                  </a:lnTo>
                  <a:lnTo>
                    <a:pt x="173" y="76"/>
                  </a:lnTo>
                  <a:lnTo>
                    <a:pt x="168" y="8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1" name="Freeform 82"/>
            <p:cNvSpPr>
              <a:spLocks/>
            </p:cNvSpPr>
            <p:nvPr/>
          </p:nvSpPr>
          <p:spPr bwMode="auto">
            <a:xfrm>
              <a:off x="3906" y="2073"/>
              <a:ext cx="174" cy="85"/>
            </a:xfrm>
            <a:custGeom>
              <a:avLst/>
              <a:gdLst>
                <a:gd name="T0" fmla="*/ 0 w 174"/>
                <a:gd name="T1" fmla="*/ 10 h 85"/>
                <a:gd name="T2" fmla="*/ 5 w 174"/>
                <a:gd name="T3" fmla="*/ 0 h 85"/>
                <a:gd name="T4" fmla="*/ 174 w 174"/>
                <a:gd name="T5" fmla="*/ 76 h 85"/>
                <a:gd name="T6" fmla="*/ 169 w 174"/>
                <a:gd name="T7" fmla="*/ 85 h 85"/>
                <a:gd name="T8" fmla="*/ 0 w 174"/>
                <a:gd name="T9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85">
                  <a:moveTo>
                    <a:pt x="0" y="10"/>
                  </a:moveTo>
                  <a:lnTo>
                    <a:pt x="5" y="0"/>
                  </a:lnTo>
                  <a:lnTo>
                    <a:pt x="174" y="76"/>
                  </a:lnTo>
                  <a:lnTo>
                    <a:pt x="169" y="85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2" name="Freeform 83"/>
            <p:cNvSpPr>
              <a:spLocks/>
            </p:cNvSpPr>
            <p:nvPr/>
          </p:nvSpPr>
          <p:spPr bwMode="auto">
            <a:xfrm>
              <a:off x="3906" y="2073"/>
              <a:ext cx="174" cy="85"/>
            </a:xfrm>
            <a:custGeom>
              <a:avLst/>
              <a:gdLst>
                <a:gd name="T0" fmla="*/ 0 w 174"/>
                <a:gd name="T1" fmla="*/ 10 h 85"/>
                <a:gd name="T2" fmla="*/ 5 w 174"/>
                <a:gd name="T3" fmla="*/ 0 h 85"/>
                <a:gd name="T4" fmla="*/ 174 w 174"/>
                <a:gd name="T5" fmla="*/ 76 h 85"/>
                <a:gd name="T6" fmla="*/ 169 w 174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85">
                  <a:moveTo>
                    <a:pt x="0" y="10"/>
                  </a:moveTo>
                  <a:lnTo>
                    <a:pt x="5" y="0"/>
                  </a:lnTo>
                  <a:lnTo>
                    <a:pt x="174" y="76"/>
                  </a:lnTo>
                  <a:lnTo>
                    <a:pt x="169" y="8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3" name="Freeform 84"/>
            <p:cNvSpPr>
              <a:spLocks/>
            </p:cNvSpPr>
            <p:nvPr/>
          </p:nvSpPr>
          <p:spPr bwMode="auto">
            <a:xfrm>
              <a:off x="1897" y="736"/>
              <a:ext cx="144" cy="132"/>
            </a:xfrm>
            <a:custGeom>
              <a:avLst/>
              <a:gdLst>
                <a:gd name="T0" fmla="*/ 0 w 144"/>
                <a:gd name="T1" fmla="*/ 8 h 132"/>
                <a:gd name="T2" fmla="*/ 7 w 144"/>
                <a:gd name="T3" fmla="*/ 0 h 132"/>
                <a:gd name="T4" fmla="*/ 144 w 144"/>
                <a:gd name="T5" fmla="*/ 124 h 132"/>
                <a:gd name="T6" fmla="*/ 138 w 144"/>
                <a:gd name="T7" fmla="*/ 132 h 132"/>
                <a:gd name="T8" fmla="*/ 0 w 144"/>
                <a:gd name="T9" fmla="*/ 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32">
                  <a:moveTo>
                    <a:pt x="0" y="8"/>
                  </a:moveTo>
                  <a:lnTo>
                    <a:pt x="7" y="0"/>
                  </a:lnTo>
                  <a:lnTo>
                    <a:pt x="144" y="124"/>
                  </a:lnTo>
                  <a:lnTo>
                    <a:pt x="138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4" name="Freeform 85"/>
            <p:cNvSpPr>
              <a:spLocks/>
            </p:cNvSpPr>
            <p:nvPr/>
          </p:nvSpPr>
          <p:spPr bwMode="auto">
            <a:xfrm>
              <a:off x="1897" y="736"/>
              <a:ext cx="144" cy="132"/>
            </a:xfrm>
            <a:custGeom>
              <a:avLst/>
              <a:gdLst>
                <a:gd name="T0" fmla="*/ 0 w 144"/>
                <a:gd name="T1" fmla="*/ 8 h 132"/>
                <a:gd name="T2" fmla="*/ 7 w 144"/>
                <a:gd name="T3" fmla="*/ 0 h 132"/>
                <a:gd name="T4" fmla="*/ 144 w 144"/>
                <a:gd name="T5" fmla="*/ 124 h 132"/>
                <a:gd name="T6" fmla="*/ 138 w 144"/>
                <a:gd name="T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132">
                  <a:moveTo>
                    <a:pt x="0" y="8"/>
                  </a:moveTo>
                  <a:lnTo>
                    <a:pt x="7" y="0"/>
                  </a:lnTo>
                  <a:lnTo>
                    <a:pt x="144" y="124"/>
                  </a:lnTo>
                  <a:lnTo>
                    <a:pt x="138" y="1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5" name="Freeform 86"/>
            <p:cNvSpPr>
              <a:spLocks/>
            </p:cNvSpPr>
            <p:nvPr/>
          </p:nvSpPr>
          <p:spPr bwMode="auto">
            <a:xfrm>
              <a:off x="3713" y="2370"/>
              <a:ext cx="145" cy="132"/>
            </a:xfrm>
            <a:custGeom>
              <a:avLst/>
              <a:gdLst>
                <a:gd name="T0" fmla="*/ 0 w 145"/>
                <a:gd name="T1" fmla="*/ 8 h 132"/>
                <a:gd name="T2" fmla="*/ 6 w 145"/>
                <a:gd name="T3" fmla="*/ 0 h 132"/>
                <a:gd name="T4" fmla="*/ 145 w 145"/>
                <a:gd name="T5" fmla="*/ 124 h 132"/>
                <a:gd name="T6" fmla="*/ 138 w 145"/>
                <a:gd name="T7" fmla="*/ 132 h 132"/>
                <a:gd name="T8" fmla="*/ 0 w 145"/>
                <a:gd name="T9" fmla="*/ 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32">
                  <a:moveTo>
                    <a:pt x="0" y="8"/>
                  </a:moveTo>
                  <a:lnTo>
                    <a:pt x="6" y="0"/>
                  </a:lnTo>
                  <a:lnTo>
                    <a:pt x="145" y="124"/>
                  </a:lnTo>
                  <a:lnTo>
                    <a:pt x="138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6" name="Freeform 87"/>
            <p:cNvSpPr>
              <a:spLocks/>
            </p:cNvSpPr>
            <p:nvPr/>
          </p:nvSpPr>
          <p:spPr bwMode="auto">
            <a:xfrm>
              <a:off x="3713" y="2370"/>
              <a:ext cx="145" cy="132"/>
            </a:xfrm>
            <a:custGeom>
              <a:avLst/>
              <a:gdLst>
                <a:gd name="T0" fmla="*/ 0 w 145"/>
                <a:gd name="T1" fmla="*/ 8 h 132"/>
                <a:gd name="T2" fmla="*/ 6 w 145"/>
                <a:gd name="T3" fmla="*/ 0 h 132"/>
                <a:gd name="T4" fmla="*/ 145 w 145"/>
                <a:gd name="T5" fmla="*/ 124 h 132"/>
                <a:gd name="T6" fmla="*/ 138 w 145"/>
                <a:gd name="T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132">
                  <a:moveTo>
                    <a:pt x="0" y="8"/>
                  </a:moveTo>
                  <a:lnTo>
                    <a:pt x="6" y="0"/>
                  </a:lnTo>
                  <a:lnTo>
                    <a:pt x="145" y="124"/>
                  </a:lnTo>
                  <a:lnTo>
                    <a:pt x="138" y="1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7" name="Freeform 88"/>
            <p:cNvSpPr>
              <a:spLocks/>
            </p:cNvSpPr>
            <p:nvPr/>
          </p:nvSpPr>
          <p:spPr bwMode="auto">
            <a:xfrm>
              <a:off x="1993" y="639"/>
              <a:ext cx="134" cy="145"/>
            </a:xfrm>
            <a:custGeom>
              <a:avLst/>
              <a:gdLst>
                <a:gd name="T0" fmla="*/ 134 w 134"/>
                <a:gd name="T1" fmla="*/ 137 h 145"/>
                <a:gd name="T2" fmla="*/ 124 w 134"/>
                <a:gd name="T3" fmla="*/ 145 h 145"/>
                <a:gd name="T4" fmla="*/ 0 w 134"/>
                <a:gd name="T5" fmla="*/ 7 h 145"/>
                <a:gd name="T6" fmla="*/ 10 w 134"/>
                <a:gd name="T7" fmla="*/ 0 h 145"/>
                <a:gd name="T8" fmla="*/ 134 w 134"/>
                <a:gd name="T9" fmla="*/ 13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45">
                  <a:moveTo>
                    <a:pt x="134" y="137"/>
                  </a:moveTo>
                  <a:lnTo>
                    <a:pt x="124" y="145"/>
                  </a:lnTo>
                  <a:lnTo>
                    <a:pt x="0" y="7"/>
                  </a:lnTo>
                  <a:lnTo>
                    <a:pt x="10" y="0"/>
                  </a:lnTo>
                  <a:lnTo>
                    <a:pt x="134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8" name="Freeform 89"/>
            <p:cNvSpPr>
              <a:spLocks/>
            </p:cNvSpPr>
            <p:nvPr/>
          </p:nvSpPr>
          <p:spPr bwMode="auto">
            <a:xfrm>
              <a:off x="1993" y="639"/>
              <a:ext cx="134" cy="145"/>
            </a:xfrm>
            <a:custGeom>
              <a:avLst/>
              <a:gdLst>
                <a:gd name="T0" fmla="*/ 134 w 134"/>
                <a:gd name="T1" fmla="*/ 137 h 145"/>
                <a:gd name="T2" fmla="*/ 124 w 134"/>
                <a:gd name="T3" fmla="*/ 145 h 145"/>
                <a:gd name="T4" fmla="*/ 0 w 134"/>
                <a:gd name="T5" fmla="*/ 7 h 145"/>
                <a:gd name="T6" fmla="*/ 10 w 134"/>
                <a:gd name="T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45">
                  <a:moveTo>
                    <a:pt x="134" y="137"/>
                  </a:moveTo>
                  <a:lnTo>
                    <a:pt x="124" y="145"/>
                  </a:lnTo>
                  <a:lnTo>
                    <a:pt x="0" y="7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9" name="Freeform 90"/>
            <p:cNvSpPr>
              <a:spLocks/>
            </p:cNvSpPr>
            <p:nvPr/>
          </p:nvSpPr>
          <p:spPr bwMode="auto">
            <a:xfrm>
              <a:off x="3629" y="2454"/>
              <a:ext cx="132" cy="145"/>
            </a:xfrm>
            <a:custGeom>
              <a:avLst/>
              <a:gdLst>
                <a:gd name="T0" fmla="*/ 132 w 132"/>
                <a:gd name="T1" fmla="*/ 138 h 145"/>
                <a:gd name="T2" fmla="*/ 124 w 132"/>
                <a:gd name="T3" fmla="*/ 145 h 145"/>
                <a:gd name="T4" fmla="*/ 0 w 132"/>
                <a:gd name="T5" fmla="*/ 8 h 145"/>
                <a:gd name="T6" fmla="*/ 8 w 132"/>
                <a:gd name="T7" fmla="*/ 0 h 145"/>
                <a:gd name="T8" fmla="*/ 132 w 132"/>
                <a:gd name="T9" fmla="*/ 13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45">
                  <a:moveTo>
                    <a:pt x="132" y="138"/>
                  </a:moveTo>
                  <a:lnTo>
                    <a:pt x="124" y="145"/>
                  </a:lnTo>
                  <a:lnTo>
                    <a:pt x="0" y="8"/>
                  </a:lnTo>
                  <a:lnTo>
                    <a:pt x="8" y="0"/>
                  </a:lnTo>
                  <a:lnTo>
                    <a:pt x="132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0" name="Freeform 91"/>
            <p:cNvSpPr>
              <a:spLocks/>
            </p:cNvSpPr>
            <p:nvPr/>
          </p:nvSpPr>
          <p:spPr bwMode="auto">
            <a:xfrm>
              <a:off x="3629" y="2454"/>
              <a:ext cx="132" cy="145"/>
            </a:xfrm>
            <a:custGeom>
              <a:avLst/>
              <a:gdLst>
                <a:gd name="T0" fmla="*/ 132 w 132"/>
                <a:gd name="T1" fmla="*/ 138 h 145"/>
                <a:gd name="T2" fmla="*/ 124 w 132"/>
                <a:gd name="T3" fmla="*/ 145 h 145"/>
                <a:gd name="T4" fmla="*/ 0 w 132"/>
                <a:gd name="T5" fmla="*/ 8 h 145"/>
                <a:gd name="T6" fmla="*/ 8 w 132"/>
                <a:gd name="T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45">
                  <a:moveTo>
                    <a:pt x="132" y="138"/>
                  </a:moveTo>
                  <a:lnTo>
                    <a:pt x="124" y="145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1" name="Freeform 92"/>
            <p:cNvSpPr>
              <a:spLocks/>
            </p:cNvSpPr>
            <p:nvPr/>
          </p:nvSpPr>
          <p:spPr bwMode="auto">
            <a:xfrm>
              <a:off x="2100" y="553"/>
              <a:ext cx="118" cy="157"/>
            </a:xfrm>
            <a:custGeom>
              <a:avLst/>
              <a:gdLst>
                <a:gd name="T0" fmla="*/ 0 w 118"/>
                <a:gd name="T1" fmla="*/ 7 h 157"/>
                <a:gd name="T2" fmla="*/ 10 w 118"/>
                <a:gd name="T3" fmla="*/ 0 h 157"/>
                <a:gd name="T4" fmla="*/ 118 w 118"/>
                <a:gd name="T5" fmla="*/ 149 h 157"/>
                <a:gd name="T6" fmla="*/ 110 w 118"/>
                <a:gd name="T7" fmla="*/ 157 h 157"/>
                <a:gd name="T8" fmla="*/ 0 w 118"/>
                <a:gd name="T9" fmla="*/ 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57">
                  <a:moveTo>
                    <a:pt x="0" y="7"/>
                  </a:moveTo>
                  <a:lnTo>
                    <a:pt x="10" y="0"/>
                  </a:lnTo>
                  <a:lnTo>
                    <a:pt x="118" y="149"/>
                  </a:lnTo>
                  <a:lnTo>
                    <a:pt x="110" y="15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2" name="Freeform 93"/>
            <p:cNvSpPr>
              <a:spLocks/>
            </p:cNvSpPr>
            <p:nvPr/>
          </p:nvSpPr>
          <p:spPr bwMode="auto">
            <a:xfrm>
              <a:off x="2100" y="553"/>
              <a:ext cx="118" cy="157"/>
            </a:xfrm>
            <a:custGeom>
              <a:avLst/>
              <a:gdLst>
                <a:gd name="T0" fmla="*/ 0 w 118"/>
                <a:gd name="T1" fmla="*/ 7 h 157"/>
                <a:gd name="T2" fmla="*/ 10 w 118"/>
                <a:gd name="T3" fmla="*/ 0 h 157"/>
                <a:gd name="T4" fmla="*/ 118 w 118"/>
                <a:gd name="T5" fmla="*/ 149 h 157"/>
                <a:gd name="T6" fmla="*/ 110 w 118"/>
                <a:gd name="T7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57">
                  <a:moveTo>
                    <a:pt x="0" y="7"/>
                  </a:moveTo>
                  <a:lnTo>
                    <a:pt x="10" y="0"/>
                  </a:lnTo>
                  <a:lnTo>
                    <a:pt x="118" y="149"/>
                  </a:lnTo>
                  <a:lnTo>
                    <a:pt x="110" y="1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3" name="Freeform 94"/>
            <p:cNvSpPr>
              <a:spLocks/>
            </p:cNvSpPr>
            <p:nvPr/>
          </p:nvSpPr>
          <p:spPr bwMode="auto">
            <a:xfrm>
              <a:off x="3536" y="2530"/>
              <a:ext cx="118" cy="156"/>
            </a:xfrm>
            <a:custGeom>
              <a:avLst/>
              <a:gdLst>
                <a:gd name="T0" fmla="*/ 0 w 118"/>
                <a:gd name="T1" fmla="*/ 6 h 156"/>
                <a:gd name="T2" fmla="*/ 10 w 118"/>
                <a:gd name="T3" fmla="*/ 0 h 156"/>
                <a:gd name="T4" fmla="*/ 118 w 118"/>
                <a:gd name="T5" fmla="*/ 148 h 156"/>
                <a:gd name="T6" fmla="*/ 109 w 118"/>
                <a:gd name="T7" fmla="*/ 156 h 156"/>
                <a:gd name="T8" fmla="*/ 0 w 118"/>
                <a:gd name="T9" fmla="*/ 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56">
                  <a:moveTo>
                    <a:pt x="0" y="6"/>
                  </a:moveTo>
                  <a:lnTo>
                    <a:pt x="10" y="0"/>
                  </a:lnTo>
                  <a:lnTo>
                    <a:pt x="118" y="148"/>
                  </a:lnTo>
                  <a:lnTo>
                    <a:pt x="109" y="15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4" name="Freeform 95"/>
            <p:cNvSpPr>
              <a:spLocks/>
            </p:cNvSpPr>
            <p:nvPr/>
          </p:nvSpPr>
          <p:spPr bwMode="auto">
            <a:xfrm>
              <a:off x="3536" y="2530"/>
              <a:ext cx="118" cy="156"/>
            </a:xfrm>
            <a:custGeom>
              <a:avLst/>
              <a:gdLst>
                <a:gd name="T0" fmla="*/ 0 w 118"/>
                <a:gd name="T1" fmla="*/ 6 h 156"/>
                <a:gd name="T2" fmla="*/ 10 w 118"/>
                <a:gd name="T3" fmla="*/ 0 h 156"/>
                <a:gd name="T4" fmla="*/ 118 w 118"/>
                <a:gd name="T5" fmla="*/ 148 h 156"/>
                <a:gd name="T6" fmla="*/ 109 w 118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56">
                  <a:moveTo>
                    <a:pt x="0" y="6"/>
                  </a:moveTo>
                  <a:lnTo>
                    <a:pt x="10" y="0"/>
                  </a:lnTo>
                  <a:lnTo>
                    <a:pt x="118" y="148"/>
                  </a:lnTo>
                  <a:lnTo>
                    <a:pt x="109" y="1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5" name="Freeform 96"/>
            <p:cNvSpPr>
              <a:spLocks/>
            </p:cNvSpPr>
            <p:nvPr/>
          </p:nvSpPr>
          <p:spPr bwMode="auto">
            <a:xfrm>
              <a:off x="2735" y="312"/>
              <a:ext cx="29" cy="186"/>
            </a:xfrm>
            <a:custGeom>
              <a:avLst/>
              <a:gdLst>
                <a:gd name="T0" fmla="*/ 0 w 29"/>
                <a:gd name="T1" fmla="*/ 0 h 186"/>
                <a:gd name="T2" fmla="*/ 11 w 29"/>
                <a:gd name="T3" fmla="*/ 0 h 186"/>
                <a:gd name="T4" fmla="*/ 29 w 29"/>
                <a:gd name="T5" fmla="*/ 184 h 186"/>
                <a:gd name="T6" fmla="*/ 18 w 29"/>
                <a:gd name="T7" fmla="*/ 186 h 186"/>
                <a:gd name="T8" fmla="*/ 0 w 29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6">
                  <a:moveTo>
                    <a:pt x="0" y="0"/>
                  </a:moveTo>
                  <a:lnTo>
                    <a:pt x="11" y="0"/>
                  </a:lnTo>
                  <a:lnTo>
                    <a:pt x="29" y="184"/>
                  </a:lnTo>
                  <a:lnTo>
                    <a:pt x="18" y="18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6" name="Freeform 97"/>
            <p:cNvSpPr>
              <a:spLocks/>
            </p:cNvSpPr>
            <p:nvPr/>
          </p:nvSpPr>
          <p:spPr bwMode="auto">
            <a:xfrm>
              <a:off x="2735" y="312"/>
              <a:ext cx="29" cy="186"/>
            </a:xfrm>
            <a:custGeom>
              <a:avLst/>
              <a:gdLst>
                <a:gd name="T0" fmla="*/ 0 w 29"/>
                <a:gd name="T1" fmla="*/ 0 h 186"/>
                <a:gd name="T2" fmla="*/ 11 w 29"/>
                <a:gd name="T3" fmla="*/ 0 h 186"/>
                <a:gd name="T4" fmla="*/ 29 w 29"/>
                <a:gd name="T5" fmla="*/ 184 h 186"/>
                <a:gd name="T6" fmla="*/ 18 w 29"/>
                <a:gd name="T7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86">
                  <a:moveTo>
                    <a:pt x="0" y="0"/>
                  </a:moveTo>
                  <a:lnTo>
                    <a:pt x="11" y="0"/>
                  </a:lnTo>
                  <a:lnTo>
                    <a:pt x="29" y="184"/>
                  </a:lnTo>
                  <a:lnTo>
                    <a:pt x="18" y="18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7" name="Freeform 98"/>
            <p:cNvSpPr>
              <a:spLocks/>
            </p:cNvSpPr>
            <p:nvPr/>
          </p:nvSpPr>
          <p:spPr bwMode="auto">
            <a:xfrm>
              <a:off x="2990" y="2742"/>
              <a:ext cx="30" cy="184"/>
            </a:xfrm>
            <a:custGeom>
              <a:avLst/>
              <a:gdLst>
                <a:gd name="T0" fmla="*/ 0 w 30"/>
                <a:gd name="T1" fmla="*/ 0 h 184"/>
                <a:gd name="T2" fmla="*/ 11 w 30"/>
                <a:gd name="T3" fmla="*/ 0 h 184"/>
                <a:gd name="T4" fmla="*/ 30 w 30"/>
                <a:gd name="T5" fmla="*/ 184 h 184"/>
                <a:gd name="T6" fmla="*/ 19 w 30"/>
                <a:gd name="T7" fmla="*/ 184 h 184"/>
                <a:gd name="T8" fmla="*/ 0 w 30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4">
                  <a:moveTo>
                    <a:pt x="0" y="0"/>
                  </a:moveTo>
                  <a:lnTo>
                    <a:pt x="11" y="0"/>
                  </a:lnTo>
                  <a:lnTo>
                    <a:pt x="30" y="184"/>
                  </a:lnTo>
                  <a:lnTo>
                    <a:pt x="19" y="1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8" name="Freeform 99"/>
            <p:cNvSpPr>
              <a:spLocks/>
            </p:cNvSpPr>
            <p:nvPr/>
          </p:nvSpPr>
          <p:spPr bwMode="auto">
            <a:xfrm>
              <a:off x="2990" y="2742"/>
              <a:ext cx="30" cy="184"/>
            </a:xfrm>
            <a:custGeom>
              <a:avLst/>
              <a:gdLst>
                <a:gd name="T0" fmla="*/ 0 w 30"/>
                <a:gd name="T1" fmla="*/ 0 h 184"/>
                <a:gd name="T2" fmla="*/ 11 w 30"/>
                <a:gd name="T3" fmla="*/ 0 h 184"/>
                <a:gd name="T4" fmla="*/ 30 w 30"/>
                <a:gd name="T5" fmla="*/ 184 h 184"/>
                <a:gd name="T6" fmla="*/ 19 w 30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4">
                  <a:moveTo>
                    <a:pt x="0" y="0"/>
                  </a:moveTo>
                  <a:lnTo>
                    <a:pt x="11" y="0"/>
                  </a:lnTo>
                  <a:lnTo>
                    <a:pt x="30" y="184"/>
                  </a:lnTo>
                  <a:lnTo>
                    <a:pt x="19" y="18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9" name="Freeform 100"/>
            <p:cNvSpPr>
              <a:spLocks/>
            </p:cNvSpPr>
            <p:nvPr/>
          </p:nvSpPr>
          <p:spPr bwMode="auto">
            <a:xfrm>
              <a:off x="2599" y="332"/>
              <a:ext cx="49" cy="184"/>
            </a:xfrm>
            <a:custGeom>
              <a:avLst/>
              <a:gdLst>
                <a:gd name="T0" fmla="*/ 0 w 49"/>
                <a:gd name="T1" fmla="*/ 3 h 184"/>
                <a:gd name="T2" fmla="*/ 10 w 49"/>
                <a:gd name="T3" fmla="*/ 0 h 184"/>
                <a:gd name="T4" fmla="*/ 49 w 49"/>
                <a:gd name="T5" fmla="*/ 181 h 184"/>
                <a:gd name="T6" fmla="*/ 38 w 49"/>
                <a:gd name="T7" fmla="*/ 184 h 184"/>
                <a:gd name="T8" fmla="*/ 0 w 49"/>
                <a:gd name="T9" fmla="*/ 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84">
                  <a:moveTo>
                    <a:pt x="0" y="3"/>
                  </a:moveTo>
                  <a:lnTo>
                    <a:pt x="10" y="0"/>
                  </a:lnTo>
                  <a:lnTo>
                    <a:pt x="49" y="181"/>
                  </a:lnTo>
                  <a:lnTo>
                    <a:pt x="38" y="18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0" name="Freeform 101"/>
            <p:cNvSpPr>
              <a:spLocks/>
            </p:cNvSpPr>
            <p:nvPr/>
          </p:nvSpPr>
          <p:spPr bwMode="auto">
            <a:xfrm>
              <a:off x="2599" y="332"/>
              <a:ext cx="49" cy="184"/>
            </a:xfrm>
            <a:custGeom>
              <a:avLst/>
              <a:gdLst>
                <a:gd name="T0" fmla="*/ 0 w 49"/>
                <a:gd name="T1" fmla="*/ 3 h 184"/>
                <a:gd name="T2" fmla="*/ 10 w 49"/>
                <a:gd name="T3" fmla="*/ 0 h 184"/>
                <a:gd name="T4" fmla="*/ 49 w 49"/>
                <a:gd name="T5" fmla="*/ 181 h 184"/>
                <a:gd name="T6" fmla="*/ 38 w 49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84">
                  <a:moveTo>
                    <a:pt x="0" y="3"/>
                  </a:moveTo>
                  <a:lnTo>
                    <a:pt x="10" y="0"/>
                  </a:lnTo>
                  <a:lnTo>
                    <a:pt x="49" y="181"/>
                  </a:lnTo>
                  <a:lnTo>
                    <a:pt x="38" y="18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1" name="Freeform 102"/>
            <p:cNvSpPr>
              <a:spLocks/>
            </p:cNvSpPr>
            <p:nvPr/>
          </p:nvSpPr>
          <p:spPr bwMode="auto">
            <a:xfrm>
              <a:off x="3106" y="2722"/>
              <a:ext cx="50" cy="184"/>
            </a:xfrm>
            <a:custGeom>
              <a:avLst/>
              <a:gdLst>
                <a:gd name="T0" fmla="*/ 0 w 50"/>
                <a:gd name="T1" fmla="*/ 3 h 184"/>
                <a:gd name="T2" fmla="*/ 11 w 50"/>
                <a:gd name="T3" fmla="*/ 0 h 184"/>
                <a:gd name="T4" fmla="*/ 50 w 50"/>
                <a:gd name="T5" fmla="*/ 181 h 184"/>
                <a:gd name="T6" fmla="*/ 39 w 50"/>
                <a:gd name="T7" fmla="*/ 184 h 184"/>
                <a:gd name="T8" fmla="*/ 0 w 50"/>
                <a:gd name="T9" fmla="*/ 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84">
                  <a:moveTo>
                    <a:pt x="0" y="3"/>
                  </a:moveTo>
                  <a:lnTo>
                    <a:pt x="11" y="0"/>
                  </a:lnTo>
                  <a:lnTo>
                    <a:pt x="50" y="181"/>
                  </a:lnTo>
                  <a:lnTo>
                    <a:pt x="39" y="184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2" name="Freeform 103"/>
            <p:cNvSpPr>
              <a:spLocks/>
            </p:cNvSpPr>
            <p:nvPr/>
          </p:nvSpPr>
          <p:spPr bwMode="auto">
            <a:xfrm>
              <a:off x="3106" y="2722"/>
              <a:ext cx="50" cy="184"/>
            </a:xfrm>
            <a:custGeom>
              <a:avLst/>
              <a:gdLst>
                <a:gd name="T0" fmla="*/ 0 w 50"/>
                <a:gd name="T1" fmla="*/ 3 h 184"/>
                <a:gd name="T2" fmla="*/ 11 w 50"/>
                <a:gd name="T3" fmla="*/ 0 h 184"/>
                <a:gd name="T4" fmla="*/ 50 w 50"/>
                <a:gd name="T5" fmla="*/ 181 h 184"/>
                <a:gd name="T6" fmla="*/ 39 w 50"/>
                <a:gd name="T7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84">
                  <a:moveTo>
                    <a:pt x="0" y="3"/>
                  </a:moveTo>
                  <a:lnTo>
                    <a:pt x="11" y="0"/>
                  </a:lnTo>
                  <a:lnTo>
                    <a:pt x="50" y="181"/>
                  </a:lnTo>
                  <a:lnTo>
                    <a:pt x="39" y="18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3" name="Freeform 104"/>
            <p:cNvSpPr>
              <a:spLocks/>
            </p:cNvSpPr>
            <p:nvPr/>
          </p:nvSpPr>
          <p:spPr bwMode="auto">
            <a:xfrm>
              <a:off x="2465" y="368"/>
              <a:ext cx="69" cy="179"/>
            </a:xfrm>
            <a:custGeom>
              <a:avLst/>
              <a:gdLst>
                <a:gd name="T0" fmla="*/ 0 w 69"/>
                <a:gd name="T1" fmla="*/ 3 h 179"/>
                <a:gd name="T2" fmla="*/ 11 w 69"/>
                <a:gd name="T3" fmla="*/ 0 h 179"/>
                <a:gd name="T4" fmla="*/ 69 w 69"/>
                <a:gd name="T5" fmla="*/ 176 h 179"/>
                <a:gd name="T6" fmla="*/ 58 w 69"/>
                <a:gd name="T7" fmla="*/ 179 h 179"/>
                <a:gd name="T8" fmla="*/ 0 w 69"/>
                <a:gd name="T9" fmla="*/ 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9">
                  <a:moveTo>
                    <a:pt x="0" y="3"/>
                  </a:moveTo>
                  <a:lnTo>
                    <a:pt x="11" y="0"/>
                  </a:lnTo>
                  <a:lnTo>
                    <a:pt x="69" y="176"/>
                  </a:lnTo>
                  <a:lnTo>
                    <a:pt x="58" y="179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4" name="Freeform 105"/>
            <p:cNvSpPr>
              <a:spLocks/>
            </p:cNvSpPr>
            <p:nvPr/>
          </p:nvSpPr>
          <p:spPr bwMode="auto">
            <a:xfrm>
              <a:off x="2465" y="368"/>
              <a:ext cx="69" cy="179"/>
            </a:xfrm>
            <a:custGeom>
              <a:avLst/>
              <a:gdLst>
                <a:gd name="T0" fmla="*/ 0 w 69"/>
                <a:gd name="T1" fmla="*/ 3 h 179"/>
                <a:gd name="T2" fmla="*/ 11 w 69"/>
                <a:gd name="T3" fmla="*/ 0 h 179"/>
                <a:gd name="T4" fmla="*/ 69 w 69"/>
                <a:gd name="T5" fmla="*/ 176 h 179"/>
                <a:gd name="T6" fmla="*/ 58 w 69"/>
                <a:gd name="T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79">
                  <a:moveTo>
                    <a:pt x="0" y="3"/>
                  </a:moveTo>
                  <a:lnTo>
                    <a:pt x="11" y="0"/>
                  </a:lnTo>
                  <a:lnTo>
                    <a:pt x="69" y="176"/>
                  </a:lnTo>
                  <a:lnTo>
                    <a:pt x="58" y="17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5" name="Freeform 106"/>
            <p:cNvSpPr>
              <a:spLocks/>
            </p:cNvSpPr>
            <p:nvPr/>
          </p:nvSpPr>
          <p:spPr bwMode="auto">
            <a:xfrm>
              <a:off x="3221" y="2691"/>
              <a:ext cx="68" cy="179"/>
            </a:xfrm>
            <a:custGeom>
              <a:avLst/>
              <a:gdLst>
                <a:gd name="T0" fmla="*/ 0 w 68"/>
                <a:gd name="T1" fmla="*/ 3 h 179"/>
                <a:gd name="T2" fmla="*/ 11 w 68"/>
                <a:gd name="T3" fmla="*/ 0 h 179"/>
                <a:gd name="T4" fmla="*/ 68 w 68"/>
                <a:gd name="T5" fmla="*/ 176 h 179"/>
                <a:gd name="T6" fmla="*/ 57 w 68"/>
                <a:gd name="T7" fmla="*/ 179 h 179"/>
                <a:gd name="T8" fmla="*/ 0 w 68"/>
                <a:gd name="T9" fmla="*/ 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79">
                  <a:moveTo>
                    <a:pt x="0" y="3"/>
                  </a:moveTo>
                  <a:lnTo>
                    <a:pt x="11" y="0"/>
                  </a:lnTo>
                  <a:lnTo>
                    <a:pt x="68" y="176"/>
                  </a:lnTo>
                  <a:lnTo>
                    <a:pt x="57" y="179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6" name="Freeform 107"/>
            <p:cNvSpPr>
              <a:spLocks/>
            </p:cNvSpPr>
            <p:nvPr/>
          </p:nvSpPr>
          <p:spPr bwMode="auto">
            <a:xfrm>
              <a:off x="3221" y="2691"/>
              <a:ext cx="68" cy="179"/>
            </a:xfrm>
            <a:custGeom>
              <a:avLst/>
              <a:gdLst>
                <a:gd name="T0" fmla="*/ 0 w 68"/>
                <a:gd name="T1" fmla="*/ 3 h 179"/>
                <a:gd name="T2" fmla="*/ 11 w 68"/>
                <a:gd name="T3" fmla="*/ 0 h 179"/>
                <a:gd name="T4" fmla="*/ 68 w 68"/>
                <a:gd name="T5" fmla="*/ 176 h 179"/>
                <a:gd name="T6" fmla="*/ 57 w 68"/>
                <a:gd name="T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79">
                  <a:moveTo>
                    <a:pt x="0" y="3"/>
                  </a:moveTo>
                  <a:lnTo>
                    <a:pt x="11" y="0"/>
                  </a:lnTo>
                  <a:lnTo>
                    <a:pt x="68" y="176"/>
                  </a:lnTo>
                  <a:lnTo>
                    <a:pt x="57" y="17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7" name="Freeform 108"/>
            <p:cNvSpPr>
              <a:spLocks/>
            </p:cNvSpPr>
            <p:nvPr/>
          </p:nvSpPr>
          <p:spPr bwMode="auto">
            <a:xfrm>
              <a:off x="2337" y="416"/>
              <a:ext cx="87" cy="175"/>
            </a:xfrm>
            <a:custGeom>
              <a:avLst/>
              <a:gdLst>
                <a:gd name="T0" fmla="*/ 0 w 87"/>
                <a:gd name="T1" fmla="*/ 4 h 175"/>
                <a:gd name="T2" fmla="*/ 11 w 87"/>
                <a:gd name="T3" fmla="*/ 0 h 175"/>
                <a:gd name="T4" fmla="*/ 87 w 87"/>
                <a:gd name="T5" fmla="*/ 170 h 175"/>
                <a:gd name="T6" fmla="*/ 76 w 87"/>
                <a:gd name="T7" fmla="*/ 175 h 175"/>
                <a:gd name="T8" fmla="*/ 0 w 87"/>
                <a:gd name="T9" fmla="*/ 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75">
                  <a:moveTo>
                    <a:pt x="0" y="4"/>
                  </a:moveTo>
                  <a:lnTo>
                    <a:pt x="11" y="0"/>
                  </a:lnTo>
                  <a:lnTo>
                    <a:pt x="87" y="170"/>
                  </a:lnTo>
                  <a:lnTo>
                    <a:pt x="76" y="175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8" name="Freeform 109"/>
            <p:cNvSpPr>
              <a:spLocks/>
            </p:cNvSpPr>
            <p:nvPr/>
          </p:nvSpPr>
          <p:spPr bwMode="auto">
            <a:xfrm>
              <a:off x="2337" y="416"/>
              <a:ext cx="87" cy="175"/>
            </a:xfrm>
            <a:custGeom>
              <a:avLst/>
              <a:gdLst>
                <a:gd name="T0" fmla="*/ 0 w 87"/>
                <a:gd name="T1" fmla="*/ 4 h 175"/>
                <a:gd name="T2" fmla="*/ 11 w 87"/>
                <a:gd name="T3" fmla="*/ 0 h 175"/>
                <a:gd name="T4" fmla="*/ 87 w 87"/>
                <a:gd name="T5" fmla="*/ 170 h 175"/>
                <a:gd name="T6" fmla="*/ 76 w 87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75">
                  <a:moveTo>
                    <a:pt x="0" y="4"/>
                  </a:moveTo>
                  <a:lnTo>
                    <a:pt x="11" y="0"/>
                  </a:lnTo>
                  <a:lnTo>
                    <a:pt x="87" y="170"/>
                  </a:lnTo>
                  <a:lnTo>
                    <a:pt x="76" y="17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9" name="Freeform 110"/>
            <p:cNvSpPr>
              <a:spLocks/>
            </p:cNvSpPr>
            <p:nvPr/>
          </p:nvSpPr>
          <p:spPr bwMode="auto">
            <a:xfrm>
              <a:off x="3332" y="2647"/>
              <a:ext cx="85" cy="175"/>
            </a:xfrm>
            <a:custGeom>
              <a:avLst/>
              <a:gdLst>
                <a:gd name="T0" fmla="*/ 0 w 85"/>
                <a:gd name="T1" fmla="*/ 5 h 175"/>
                <a:gd name="T2" fmla="*/ 9 w 85"/>
                <a:gd name="T3" fmla="*/ 0 h 175"/>
                <a:gd name="T4" fmla="*/ 85 w 85"/>
                <a:gd name="T5" fmla="*/ 171 h 175"/>
                <a:gd name="T6" fmla="*/ 74 w 85"/>
                <a:gd name="T7" fmla="*/ 175 h 175"/>
                <a:gd name="T8" fmla="*/ 0 w 85"/>
                <a:gd name="T9" fmla="*/ 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75">
                  <a:moveTo>
                    <a:pt x="0" y="5"/>
                  </a:moveTo>
                  <a:lnTo>
                    <a:pt x="9" y="0"/>
                  </a:lnTo>
                  <a:lnTo>
                    <a:pt x="85" y="171"/>
                  </a:lnTo>
                  <a:lnTo>
                    <a:pt x="74" y="17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0" name="Freeform 111"/>
            <p:cNvSpPr>
              <a:spLocks/>
            </p:cNvSpPr>
            <p:nvPr/>
          </p:nvSpPr>
          <p:spPr bwMode="auto">
            <a:xfrm>
              <a:off x="3332" y="2647"/>
              <a:ext cx="85" cy="175"/>
            </a:xfrm>
            <a:custGeom>
              <a:avLst/>
              <a:gdLst>
                <a:gd name="T0" fmla="*/ 0 w 85"/>
                <a:gd name="T1" fmla="*/ 5 h 175"/>
                <a:gd name="T2" fmla="*/ 9 w 85"/>
                <a:gd name="T3" fmla="*/ 0 h 175"/>
                <a:gd name="T4" fmla="*/ 85 w 85"/>
                <a:gd name="T5" fmla="*/ 171 h 175"/>
                <a:gd name="T6" fmla="*/ 74 w 85"/>
                <a:gd name="T7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75">
                  <a:moveTo>
                    <a:pt x="0" y="5"/>
                  </a:moveTo>
                  <a:lnTo>
                    <a:pt x="9" y="0"/>
                  </a:lnTo>
                  <a:lnTo>
                    <a:pt x="85" y="171"/>
                  </a:lnTo>
                  <a:lnTo>
                    <a:pt x="74" y="17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1" name="Oval 115"/>
            <p:cNvSpPr>
              <a:spLocks noChangeArrowheads="1"/>
            </p:cNvSpPr>
            <p:nvPr/>
          </p:nvSpPr>
          <p:spPr bwMode="auto">
            <a:xfrm>
              <a:off x="2789" y="1553"/>
              <a:ext cx="142" cy="14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4400375" y="1892299"/>
            <a:ext cx="3293533" cy="3293531"/>
          </a:xfrm>
          <a:prstGeom prst="blockArc">
            <a:avLst>
              <a:gd name="adj1" fmla="val 4188484"/>
              <a:gd name="adj2" fmla="val 15993247"/>
              <a:gd name="adj3" fmla="val 7711"/>
            </a:avLst>
          </a:prstGeom>
          <a:solidFill>
            <a:srgbClr val="E54A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87" name="Donut 86"/>
          <p:cNvSpPr/>
          <p:nvPr/>
        </p:nvSpPr>
        <p:spPr>
          <a:xfrm>
            <a:off x="4915861" y="2388528"/>
            <a:ext cx="2302400" cy="2302400"/>
          </a:xfrm>
          <a:prstGeom prst="donut">
            <a:avLst>
              <a:gd name="adj" fmla="val 16860"/>
            </a:avLst>
          </a:prstGeom>
          <a:solidFill>
            <a:srgbClr val="2BAC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88" name="Oval 6"/>
          <p:cNvSpPr/>
          <p:nvPr/>
        </p:nvSpPr>
        <p:spPr>
          <a:xfrm>
            <a:off x="4898661" y="2371328"/>
            <a:ext cx="2336800" cy="2336800"/>
          </a:xfrm>
          <a:custGeom>
            <a:avLst/>
            <a:gdLst/>
            <a:ahLst/>
            <a:cxnLst/>
            <a:rect l="l" t="t" r="r" b="b"/>
            <a:pathLst>
              <a:path w="1752600" h="1752600">
                <a:moveTo>
                  <a:pt x="861900" y="19670"/>
                </a:moveTo>
                <a:lnTo>
                  <a:pt x="861900" y="247625"/>
                </a:lnTo>
                <a:lnTo>
                  <a:pt x="890700" y="247625"/>
                </a:lnTo>
                <a:lnTo>
                  <a:pt x="890700" y="19670"/>
                </a:lnTo>
                <a:close/>
                <a:moveTo>
                  <a:pt x="876300" y="0"/>
                </a:moveTo>
                <a:cubicBezTo>
                  <a:pt x="1360267" y="0"/>
                  <a:pt x="1752600" y="392333"/>
                  <a:pt x="1752600" y="876300"/>
                </a:cubicBezTo>
                <a:cubicBezTo>
                  <a:pt x="1752600" y="1360267"/>
                  <a:pt x="1360267" y="1752600"/>
                  <a:pt x="876300" y="1752600"/>
                </a:cubicBezTo>
                <a:cubicBezTo>
                  <a:pt x="392333" y="1752600"/>
                  <a:pt x="0" y="1360267"/>
                  <a:pt x="0" y="876300"/>
                </a:cubicBezTo>
                <a:cubicBezTo>
                  <a:pt x="0" y="392333"/>
                  <a:pt x="392333" y="0"/>
                  <a:pt x="8763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7"/>
          </a:p>
        </p:txBody>
      </p:sp>
      <p:sp>
        <p:nvSpPr>
          <p:cNvPr id="90" name="Oval 32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91" name="Oval 31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92" name="Oval 30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94" name="Oval 28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95" name="Oval 27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sp>
        <p:nvSpPr>
          <p:cNvPr id="96" name="Oval 26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</a:p>
        </p:txBody>
      </p:sp>
      <p:sp>
        <p:nvSpPr>
          <p:cNvPr id="97" name="Oval 25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</a:p>
        </p:txBody>
      </p:sp>
      <p:sp>
        <p:nvSpPr>
          <p:cNvPr id="98" name="Oval 24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r>
          </a:p>
        </p:txBody>
      </p:sp>
      <p:sp>
        <p:nvSpPr>
          <p:cNvPr id="99" name="Oval 23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r>
          </a:p>
        </p:txBody>
      </p:sp>
      <p:sp>
        <p:nvSpPr>
          <p:cNvPr id="100" name="Oval 22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r>
          </a:p>
        </p:txBody>
      </p:sp>
      <p:sp>
        <p:nvSpPr>
          <p:cNvPr id="101" name="Oval 21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r>
          </a:p>
        </p:txBody>
      </p:sp>
      <p:sp>
        <p:nvSpPr>
          <p:cNvPr id="102" name="Oval 20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03" name="Oval 102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r>
          </a:p>
        </p:txBody>
      </p:sp>
      <p:sp>
        <p:nvSpPr>
          <p:cNvPr id="104" name="Oval 18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15</a:t>
            </a:r>
          </a:p>
        </p:txBody>
      </p:sp>
      <p:sp>
        <p:nvSpPr>
          <p:cNvPr id="105" name="Oval 17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</a:t>
            </a:r>
          </a:p>
        </p:txBody>
      </p:sp>
      <p:sp>
        <p:nvSpPr>
          <p:cNvPr id="106" name="Oval 16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17</a:t>
            </a:r>
          </a:p>
        </p:txBody>
      </p:sp>
      <p:sp>
        <p:nvSpPr>
          <p:cNvPr id="107" name="Oval 15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</a:t>
            </a:r>
          </a:p>
        </p:txBody>
      </p:sp>
      <p:sp>
        <p:nvSpPr>
          <p:cNvPr id="108" name="Oval 14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</a:t>
            </a:r>
          </a:p>
        </p:txBody>
      </p:sp>
      <p:sp>
        <p:nvSpPr>
          <p:cNvPr id="109" name="Oval 13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</a:t>
            </a:r>
          </a:p>
        </p:txBody>
      </p:sp>
      <p:sp>
        <p:nvSpPr>
          <p:cNvPr id="110" name="Oval 12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22</a:t>
            </a:r>
          </a:p>
        </p:txBody>
      </p:sp>
      <p:sp>
        <p:nvSpPr>
          <p:cNvPr id="112" name="Oval 10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</a:t>
            </a:r>
          </a:p>
        </p:txBody>
      </p:sp>
      <p:sp>
        <p:nvSpPr>
          <p:cNvPr id="113" name="Oval 9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24</a:t>
            </a:r>
          </a:p>
        </p:txBody>
      </p:sp>
      <p:sp>
        <p:nvSpPr>
          <p:cNvPr id="114" name="Oval 8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</a:t>
            </a:r>
          </a:p>
        </p:txBody>
      </p:sp>
      <p:sp>
        <p:nvSpPr>
          <p:cNvPr id="115" name="Oval 7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26</a:t>
            </a:r>
          </a:p>
        </p:txBody>
      </p:sp>
      <p:sp>
        <p:nvSpPr>
          <p:cNvPr id="116" name="Oval 6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</a:t>
            </a:r>
          </a:p>
        </p:txBody>
      </p:sp>
      <p:sp>
        <p:nvSpPr>
          <p:cNvPr id="117" name="Oval 5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28</a:t>
            </a:r>
          </a:p>
        </p:txBody>
      </p:sp>
      <p:sp>
        <p:nvSpPr>
          <p:cNvPr id="118" name="Oval 4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</a:t>
            </a:r>
          </a:p>
        </p:txBody>
      </p:sp>
      <p:sp>
        <p:nvSpPr>
          <p:cNvPr id="119" name="Oval 3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30</a:t>
            </a:r>
          </a:p>
        </p:txBody>
      </p:sp>
      <p:sp>
        <p:nvSpPr>
          <p:cNvPr id="120" name="Oval 32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31</a:t>
            </a:r>
          </a:p>
        </p:txBody>
      </p:sp>
      <p:sp>
        <p:nvSpPr>
          <p:cNvPr id="121" name="Oval 31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32</a:t>
            </a:r>
          </a:p>
        </p:txBody>
      </p:sp>
      <p:sp>
        <p:nvSpPr>
          <p:cNvPr id="122" name="Oval 30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33</a:t>
            </a:r>
          </a:p>
        </p:txBody>
      </p:sp>
      <p:sp>
        <p:nvSpPr>
          <p:cNvPr id="123" name="Oval 29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34</a:t>
            </a:r>
          </a:p>
        </p:txBody>
      </p:sp>
      <p:sp>
        <p:nvSpPr>
          <p:cNvPr id="124" name="Oval 28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35</a:t>
            </a:r>
          </a:p>
        </p:txBody>
      </p:sp>
      <p:sp>
        <p:nvSpPr>
          <p:cNvPr id="125" name="Oval 27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36</a:t>
            </a:r>
          </a:p>
        </p:txBody>
      </p:sp>
      <p:sp>
        <p:nvSpPr>
          <p:cNvPr id="126" name="Oval 26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37</a:t>
            </a:r>
          </a:p>
        </p:txBody>
      </p:sp>
      <p:sp>
        <p:nvSpPr>
          <p:cNvPr id="127" name="Oval 25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38</a:t>
            </a:r>
          </a:p>
        </p:txBody>
      </p:sp>
      <p:sp>
        <p:nvSpPr>
          <p:cNvPr id="128" name="Oval 24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39</a:t>
            </a:r>
          </a:p>
        </p:txBody>
      </p:sp>
      <p:sp>
        <p:nvSpPr>
          <p:cNvPr id="129" name="Oval 23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40</a:t>
            </a:r>
          </a:p>
        </p:txBody>
      </p:sp>
      <p:sp>
        <p:nvSpPr>
          <p:cNvPr id="130" name="Oval 22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41</a:t>
            </a:r>
          </a:p>
        </p:txBody>
      </p:sp>
      <p:sp>
        <p:nvSpPr>
          <p:cNvPr id="131" name="Oval 21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42</a:t>
            </a:r>
          </a:p>
        </p:txBody>
      </p:sp>
      <p:sp>
        <p:nvSpPr>
          <p:cNvPr id="132" name="Oval 20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43</a:t>
            </a:r>
          </a:p>
        </p:txBody>
      </p:sp>
      <p:sp>
        <p:nvSpPr>
          <p:cNvPr id="133" name="Oval 19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44</a:t>
            </a:r>
          </a:p>
        </p:txBody>
      </p:sp>
      <p:sp>
        <p:nvSpPr>
          <p:cNvPr id="134" name="Oval 18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45</a:t>
            </a:r>
          </a:p>
        </p:txBody>
      </p:sp>
      <p:sp>
        <p:nvSpPr>
          <p:cNvPr id="135" name="Oval 17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46</a:t>
            </a:r>
          </a:p>
        </p:txBody>
      </p:sp>
      <p:sp>
        <p:nvSpPr>
          <p:cNvPr id="136" name="Oval 16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47</a:t>
            </a:r>
          </a:p>
        </p:txBody>
      </p:sp>
      <p:sp>
        <p:nvSpPr>
          <p:cNvPr id="137" name="Oval 15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48</a:t>
            </a:r>
          </a:p>
        </p:txBody>
      </p:sp>
      <p:sp>
        <p:nvSpPr>
          <p:cNvPr id="138" name="Oval 14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49</a:t>
            </a:r>
          </a:p>
        </p:txBody>
      </p:sp>
      <p:sp>
        <p:nvSpPr>
          <p:cNvPr id="139" name="Oval 13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50</a:t>
            </a:r>
          </a:p>
        </p:txBody>
      </p:sp>
      <p:sp>
        <p:nvSpPr>
          <p:cNvPr id="140" name="Oval 12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51</a:t>
            </a:r>
          </a:p>
        </p:txBody>
      </p:sp>
      <p:sp>
        <p:nvSpPr>
          <p:cNvPr id="141" name="Oval 11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52</a:t>
            </a:r>
          </a:p>
        </p:txBody>
      </p:sp>
      <p:sp>
        <p:nvSpPr>
          <p:cNvPr id="142" name="Oval 10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53</a:t>
            </a:r>
          </a:p>
        </p:txBody>
      </p:sp>
      <p:sp>
        <p:nvSpPr>
          <p:cNvPr id="143" name="Oval 9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54</a:t>
            </a:r>
          </a:p>
        </p:txBody>
      </p:sp>
      <p:sp>
        <p:nvSpPr>
          <p:cNvPr id="144" name="Oval 8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55</a:t>
            </a:r>
          </a:p>
        </p:txBody>
      </p:sp>
      <p:sp>
        <p:nvSpPr>
          <p:cNvPr id="145" name="Oval 7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56</a:t>
            </a:r>
          </a:p>
        </p:txBody>
      </p:sp>
      <p:sp>
        <p:nvSpPr>
          <p:cNvPr id="146" name="Oval 6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57</a:t>
            </a:r>
          </a:p>
        </p:txBody>
      </p:sp>
      <p:sp>
        <p:nvSpPr>
          <p:cNvPr id="147" name="Oval 5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58</a:t>
            </a:r>
          </a:p>
        </p:txBody>
      </p:sp>
      <p:sp>
        <p:nvSpPr>
          <p:cNvPr id="148" name="Oval 4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59</a:t>
            </a:r>
          </a:p>
        </p:txBody>
      </p:sp>
      <p:sp>
        <p:nvSpPr>
          <p:cNvPr id="149" name="Oval 3"/>
          <p:cNvSpPr>
            <a:spLocks noChangeArrowheads="1"/>
          </p:cNvSpPr>
          <p:nvPr/>
        </p:nvSpPr>
        <p:spPr bwMode="auto">
          <a:xfrm>
            <a:off x="5152493" y="2625162"/>
            <a:ext cx="1829136" cy="1829133"/>
          </a:xfrm>
          <a:prstGeom prst="ellipse">
            <a:avLst/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8000" dirty="0">
                <a:solidFill>
                  <a:srgbClr val="2AADB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60</a:t>
            </a:r>
          </a:p>
        </p:txBody>
      </p:sp>
      <p:grpSp>
        <p:nvGrpSpPr>
          <p:cNvPr id="2067" name="Group 2066"/>
          <p:cNvGrpSpPr/>
          <p:nvPr/>
        </p:nvGrpSpPr>
        <p:grpSpPr>
          <a:xfrm>
            <a:off x="5204776" y="2670181"/>
            <a:ext cx="1732435" cy="1735744"/>
            <a:chOff x="3888581" y="1992379"/>
            <a:chExt cx="1319802" cy="1322322"/>
          </a:xfrm>
        </p:grpSpPr>
        <p:sp>
          <p:nvSpPr>
            <p:cNvPr id="335" name="Oval 3"/>
            <p:cNvSpPr/>
            <p:nvPr/>
          </p:nvSpPr>
          <p:spPr>
            <a:xfrm>
              <a:off x="3888581" y="1992379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660231" y="0"/>
                  </a:moveTo>
                  <a:lnTo>
                    <a:pt x="660231" y="126967"/>
                  </a:lnTo>
                  <a:lnTo>
                    <a:pt x="659901" y="126934"/>
                  </a:lnTo>
                  <a:cubicBezTo>
                    <a:pt x="364856" y="126934"/>
                    <a:pt x="125674" y="366116"/>
                    <a:pt x="125674" y="661161"/>
                  </a:cubicBezTo>
                  <a:cubicBezTo>
                    <a:pt x="125674" y="661752"/>
                    <a:pt x="125675" y="662343"/>
                    <a:pt x="125853" y="662933"/>
                  </a:cubicBezTo>
                  <a:lnTo>
                    <a:pt x="90" y="662933"/>
                  </a:lnTo>
                  <a:cubicBezTo>
                    <a:pt x="1" y="662343"/>
                    <a:pt x="0" y="661752"/>
                    <a:pt x="0" y="661161"/>
                  </a:cubicBezTo>
                  <a:cubicBezTo>
                    <a:pt x="0" y="296311"/>
                    <a:pt x="295505" y="480"/>
                    <a:pt x="660231" y="0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36" name="Oval 9"/>
            <p:cNvSpPr/>
            <p:nvPr/>
          </p:nvSpPr>
          <p:spPr>
            <a:xfrm>
              <a:off x="3888581" y="2651768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90" y="0"/>
                  </a:moveTo>
                  <a:lnTo>
                    <a:pt x="125853" y="0"/>
                  </a:lnTo>
                  <a:lnTo>
                    <a:pt x="125674" y="1772"/>
                  </a:lnTo>
                  <a:cubicBezTo>
                    <a:pt x="125674" y="296817"/>
                    <a:pt x="364856" y="535999"/>
                    <a:pt x="659901" y="535999"/>
                  </a:cubicBezTo>
                  <a:cubicBezTo>
                    <a:pt x="660011" y="535999"/>
                    <a:pt x="660121" y="535999"/>
                    <a:pt x="660231" y="535966"/>
                  </a:cubicBezTo>
                  <a:lnTo>
                    <a:pt x="660231" y="662933"/>
                  </a:lnTo>
                  <a:cubicBezTo>
                    <a:pt x="295505" y="662453"/>
                    <a:pt x="0" y="366622"/>
                    <a:pt x="0" y="1772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37" name="Oval 10"/>
            <p:cNvSpPr/>
            <p:nvPr/>
          </p:nvSpPr>
          <p:spPr>
            <a:xfrm>
              <a:off x="4548151" y="2651767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534380" y="0"/>
                  </a:moveTo>
                  <a:lnTo>
                    <a:pt x="660143" y="0"/>
                  </a:lnTo>
                  <a:cubicBezTo>
                    <a:pt x="660231" y="591"/>
                    <a:pt x="660232" y="1181"/>
                    <a:pt x="660232" y="1772"/>
                  </a:cubicBezTo>
                  <a:cubicBezTo>
                    <a:pt x="660232" y="366623"/>
                    <a:pt x="364727" y="662454"/>
                    <a:pt x="0" y="662934"/>
                  </a:cubicBezTo>
                  <a:lnTo>
                    <a:pt x="0" y="535967"/>
                  </a:lnTo>
                  <a:lnTo>
                    <a:pt x="331" y="536000"/>
                  </a:lnTo>
                  <a:cubicBezTo>
                    <a:pt x="295376" y="536000"/>
                    <a:pt x="534558" y="296818"/>
                    <a:pt x="534558" y="1773"/>
                  </a:cubicBezTo>
                  <a:cubicBezTo>
                    <a:pt x="534558" y="1182"/>
                    <a:pt x="534557" y="591"/>
                    <a:pt x="534380" y="0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38" name="Oval 11"/>
            <p:cNvSpPr/>
            <p:nvPr/>
          </p:nvSpPr>
          <p:spPr>
            <a:xfrm>
              <a:off x="4548151" y="1992379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0" y="0"/>
                  </a:moveTo>
                  <a:cubicBezTo>
                    <a:pt x="364727" y="480"/>
                    <a:pt x="660232" y="296312"/>
                    <a:pt x="660232" y="661162"/>
                  </a:cubicBezTo>
                  <a:lnTo>
                    <a:pt x="660143" y="662934"/>
                  </a:lnTo>
                  <a:lnTo>
                    <a:pt x="534380" y="662934"/>
                  </a:lnTo>
                  <a:lnTo>
                    <a:pt x="534558" y="661161"/>
                  </a:lnTo>
                  <a:cubicBezTo>
                    <a:pt x="534558" y="366116"/>
                    <a:pt x="295376" y="126934"/>
                    <a:pt x="331" y="126934"/>
                  </a:cubicBezTo>
                  <a:cubicBezTo>
                    <a:pt x="221" y="126934"/>
                    <a:pt x="111" y="126934"/>
                    <a:pt x="0" y="126967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</p:grpSp>
      <p:grpSp>
        <p:nvGrpSpPr>
          <p:cNvPr id="350" name="Group 349"/>
          <p:cNvGrpSpPr/>
          <p:nvPr/>
        </p:nvGrpSpPr>
        <p:grpSpPr>
          <a:xfrm rot="5400000">
            <a:off x="5206431" y="2670181"/>
            <a:ext cx="1732435" cy="1735744"/>
            <a:chOff x="3888581" y="1992379"/>
            <a:chExt cx="1319802" cy="1322322"/>
          </a:xfrm>
        </p:grpSpPr>
        <p:sp>
          <p:nvSpPr>
            <p:cNvPr id="351" name="Oval 3"/>
            <p:cNvSpPr/>
            <p:nvPr/>
          </p:nvSpPr>
          <p:spPr>
            <a:xfrm>
              <a:off x="3888581" y="1992379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660231" y="0"/>
                  </a:moveTo>
                  <a:lnTo>
                    <a:pt x="660231" y="126967"/>
                  </a:lnTo>
                  <a:lnTo>
                    <a:pt x="659901" y="126934"/>
                  </a:lnTo>
                  <a:cubicBezTo>
                    <a:pt x="364856" y="126934"/>
                    <a:pt x="125674" y="366116"/>
                    <a:pt x="125674" y="661161"/>
                  </a:cubicBezTo>
                  <a:cubicBezTo>
                    <a:pt x="125674" y="661752"/>
                    <a:pt x="125675" y="662343"/>
                    <a:pt x="125853" y="662933"/>
                  </a:cubicBezTo>
                  <a:lnTo>
                    <a:pt x="90" y="662933"/>
                  </a:lnTo>
                  <a:cubicBezTo>
                    <a:pt x="1" y="662343"/>
                    <a:pt x="0" y="661752"/>
                    <a:pt x="0" y="661161"/>
                  </a:cubicBezTo>
                  <a:cubicBezTo>
                    <a:pt x="0" y="296311"/>
                    <a:pt x="295505" y="480"/>
                    <a:pt x="660231" y="0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52" name="Oval 9"/>
            <p:cNvSpPr/>
            <p:nvPr/>
          </p:nvSpPr>
          <p:spPr>
            <a:xfrm>
              <a:off x="3888581" y="2651768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90" y="0"/>
                  </a:moveTo>
                  <a:lnTo>
                    <a:pt x="125853" y="0"/>
                  </a:lnTo>
                  <a:lnTo>
                    <a:pt x="125674" y="1772"/>
                  </a:lnTo>
                  <a:cubicBezTo>
                    <a:pt x="125674" y="296817"/>
                    <a:pt x="364856" y="535999"/>
                    <a:pt x="659901" y="535999"/>
                  </a:cubicBezTo>
                  <a:cubicBezTo>
                    <a:pt x="660011" y="535999"/>
                    <a:pt x="660121" y="535999"/>
                    <a:pt x="660231" y="535966"/>
                  </a:cubicBezTo>
                  <a:lnTo>
                    <a:pt x="660231" y="662933"/>
                  </a:lnTo>
                  <a:cubicBezTo>
                    <a:pt x="295505" y="662453"/>
                    <a:pt x="0" y="366622"/>
                    <a:pt x="0" y="1772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53" name="Oval 10"/>
            <p:cNvSpPr/>
            <p:nvPr/>
          </p:nvSpPr>
          <p:spPr>
            <a:xfrm>
              <a:off x="4548151" y="2651767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534380" y="0"/>
                  </a:moveTo>
                  <a:lnTo>
                    <a:pt x="660143" y="0"/>
                  </a:lnTo>
                  <a:cubicBezTo>
                    <a:pt x="660231" y="591"/>
                    <a:pt x="660232" y="1181"/>
                    <a:pt x="660232" y="1772"/>
                  </a:cubicBezTo>
                  <a:cubicBezTo>
                    <a:pt x="660232" y="366623"/>
                    <a:pt x="364727" y="662454"/>
                    <a:pt x="0" y="662934"/>
                  </a:cubicBezTo>
                  <a:lnTo>
                    <a:pt x="0" y="535967"/>
                  </a:lnTo>
                  <a:lnTo>
                    <a:pt x="331" y="536000"/>
                  </a:lnTo>
                  <a:cubicBezTo>
                    <a:pt x="295376" y="536000"/>
                    <a:pt x="534558" y="296818"/>
                    <a:pt x="534558" y="1773"/>
                  </a:cubicBezTo>
                  <a:cubicBezTo>
                    <a:pt x="534558" y="1182"/>
                    <a:pt x="534557" y="591"/>
                    <a:pt x="534380" y="0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54" name="Oval 11"/>
            <p:cNvSpPr/>
            <p:nvPr/>
          </p:nvSpPr>
          <p:spPr>
            <a:xfrm>
              <a:off x="4548151" y="1992379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0" y="0"/>
                  </a:moveTo>
                  <a:cubicBezTo>
                    <a:pt x="364727" y="480"/>
                    <a:pt x="660232" y="296312"/>
                    <a:pt x="660232" y="661162"/>
                  </a:cubicBezTo>
                  <a:lnTo>
                    <a:pt x="660143" y="662934"/>
                  </a:lnTo>
                  <a:lnTo>
                    <a:pt x="534380" y="662934"/>
                  </a:lnTo>
                  <a:lnTo>
                    <a:pt x="534558" y="661161"/>
                  </a:lnTo>
                  <a:cubicBezTo>
                    <a:pt x="534558" y="366116"/>
                    <a:pt x="295376" y="126934"/>
                    <a:pt x="331" y="126934"/>
                  </a:cubicBezTo>
                  <a:cubicBezTo>
                    <a:pt x="221" y="126934"/>
                    <a:pt x="111" y="126934"/>
                    <a:pt x="0" y="126967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</p:grpSp>
      <p:grpSp>
        <p:nvGrpSpPr>
          <p:cNvPr id="355" name="Group 354"/>
          <p:cNvGrpSpPr/>
          <p:nvPr/>
        </p:nvGrpSpPr>
        <p:grpSpPr>
          <a:xfrm>
            <a:off x="5204776" y="2670181"/>
            <a:ext cx="1732435" cy="1735744"/>
            <a:chOff x="3888581" y="1992379"/>
            <a:chExt cx="1319802" cy="1322322"/>
          </a:xfrm>
        </p:grpSpPr>
        <p:sp>
          <p:nvSpPr>
            <p:cNvPr id="356" name="Oval 3"/>
            <p:cNvSpPr/>
            <p:nvPr/>
          </p:nvSpPr>
          <p:spPr>
            <a:xfrm>
              <a:off x="3888581" y="1992379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660231" y="0"/>
                  </a:moveTo>
                  <a:lnTo>
                    <a:pt x="660231" y="126967"/>
                  </a:lnTo>
                  <a:lnTo>
                    <a:pt x="659901" y="126934"/>
                  </a:lnTo>
                  <a:cubicBezTo>
                    <a:pt x="364856" y="126934"/>
                    <a:pt x="125674" y="366116"/>
                    <a:pt x="125674" y="661161"/>
                  </a:cubicBezTo>
                  <a:cubicBezTo>
                    <a:pt x="125674" y="661752"/>
                    <a:pt x="125675" y="662343"/>
                    <a:pt x="125853" y="662933"/>
                  </a:cubicBezTo>
                  <a:lnTo>
                    <a:pt x="90" y="662933"/>
                  </a:lnTo>
                  <a:cubicBezTo>
                    <a:pt x="1" y="662343"/>
                    <a:pt x="0" y="661752"/>
                    <a:pt x="0" y="661161"/>
                  </a:cubicBezTo>
                  <a:cubicBezTo>
                    <a:pt x="0" y="296311"/>
                    <a:pt x="295505" y="480"/>
                    <a:pt x="660231" y="0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57" name="Oval 9"/>
            <p:cNvSpPr/>
            <p:nvPr/>
          </p:nvSpPr>
          <p:spPr>
            <a:xfrm>
              <a:off x="3888581" y="2651768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90" y="0"/>
                  </a:moveTo>
                  <a:lnTo>
                    <a:pt x="125853" y="0"/>
                  </a:lnTo>
                  <a:lnTo>
                    <a:pt x="125674" y="1772"/>
                  </a:lnTo>
                  <a:cubicBezTo>
                    <a:pt x="125674" y="296817"/>
                    <a:pt x="364856" y="535999"/>
                    <a:pt x="659901" y="535999"/>
                  </a:cubicBezTo>
                  <a:cubicBezTo>
                    <a:pt x="660011" y="535999"/>
                    <a:pt x="660121" y="535999"/>
                    <a:pt x="660231" y="535966"/>
                  </a:cubicBezTo>
                  <a:lnTo>
                    <a:pt x="660231" y="662933"/>
                  </a:lnTo>
                  <a:cubicBezTo>
                    <a:pt x="295505" y="662453"/>
                    <a:pt x="0" y="366622"/>
                    <a:pt x="0" y="1772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58" name="Oval 10"/>
            <p:cNvSpPr/>
            <p:nvPr/>
          </p:nvSpPr>
          <p:spPr>
            <a:xfrm>
              <a:off x="4548151" y="2651767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534380" y="0"/>
                  </a:moveTo>
                  <a:lnTo>
                    <a:pt x="660143" y="0"/>
                  </a:lnTo>
                  <a:cubicBezTo>
                    <a:pt x="660231" y="591"/>
                    <a:pt x="660232" y="1181"/>
                    <a:pt x="660232" y="1772"/>
                  </a:cubicBezTo>
                  <a:cubicBezTo>
                    <a:pt x="660232" y="366623"/>
                    <a:pt x="364727" y="662454"/>
                    <a:pt x="0" y="662934"/>
                  </a:cubicBezTo>
                  <a:lnTo>
                    <a:pt x="0" y="535967"/>
                  </a:lnTo>
                  <a:lnTo>
                    <a:pt x="331" y="536000"/>
                  </a:lnTo>
                  <a:cubicBezTo>
                    <a:pt x="295376" y="536000"/>
                    <a:pt x="534558" y="296818"/>
                    <a:pt x="534558" y="1773"/>
                  </a:cubicBezTo>
                  <a:cubicBezTo>
                    <a:pt x="534558" y="1182"/>
                    <a:pt x="534557" y="591"/>
                    <a:pt x="534380" y="0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59" name="Oval 11"/>
            <p:cNvSpPr/>
            <p:nvPr/>
          </p:nvSpPr>
          <p:spPr>
            <a:xfrm>
              <a:off x="4548151" y="1992379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0" y="0"/>
                  </a:moveTo>
                  <a:cubicBezTo>
                    <a:pt x="364727" y="480"/>
                    <a:pt x="660232" y="296312"/>
                    <a:pt x="660232" y="661162"/>
                  </a:cubicBezTo>
                  <a:lnTo>
                    <a:pt x="660143" y="662934"/>
                  </a:lnTo>
                  <a:lnTo>
                    <a:pt x="534380" y="662934"/>
                  </a:lnTo>
                  <a:lnTo>
                    <a:pt x="534558" y="661161"/>
                  </a:lnTo>
                  <a:cubicBezTo>
                    <a:pt x="534558" y="366116"/>
                    <a:pt x="295376" y="126934"/>
                    <a:pt x="331" y="126934"/>
                  </a:cubicBezTo>
                  <a:cubicBezTo>
                    <a:pt x="221" y="126934"/>
                    <a:pt x="111" y="126934"/>
                    <a:pt x="0" y="126967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</p:grpSp>
      <p:grpSp>
        <p:nvGrpSpPr>
          <p:cNvPr id="360" name="Group 359"/>
          <p:cNvGrpSpPr/>
          <p:nvPr/>
        </p:nvGrpSpPr>
        <p:grpSpPr>
          <a:xfrm rot="5400000">
            <a:off x="5206431" y="2670181"/>
            <a:ext cx="1732435" cy="1735744"/>
            <a:chOff x="3888581" y="1992379"/>
            <a:chExt cx="1319802" cy="1322322"/>
          </a:xfrm>
        </p:grpSpPr>
        <p:sp>
          <p:nvSpPr>
            <p:cNvPr id="361" name="Oval 3"/>
            <p:cNvSpPr/>
            <p:nvPr/>
          </p:nvSpPr>
          <p:spPr>
            <a:xfrm>
              <a:off x="3888581" y="1992379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660231" y="0"/>
                  </a:moveTo>
                  <a:lnTo>
                    <a:pt x="660231" y="126967"/>
                  </a:lnTo>
                  <a:lnTo>
                    <a:pt x="659901" y="126934"/>
                  </a:lnTo>
                  <a:cubicBezTo>
                    <a:pt x="364856" y="126934"/>
                    <a:pt x="125674" y="366116"/>
                    <a:pt x="125674" y="661161"/>
                  </a:cubicBezTo>
                  <a:cubicBezTo>
                    <a:pt x="125674" y="661752"/>
                    <a:pt x="125675" y="662343"/>
                    <a:pt x="125853" y="662933"/>
                  </a:cubicBezTo>
                  <a:lnTo>
                    <a:pt x="90" y="662933"/>
                  </a:lnTo>
                  <a:cubicBezTo>
                    <a:pt x="1" y="662343"/>
                    <a:pt x="0" y="661752"/>
                    <a:pt x="0" y="661161"/>
                  </a:cubicBezTo>
                  <a:cubicBezTo>
                    <a:pt x="0" y="296311"/>
                    <a:pt x="295505" y="480"/>
                    <a:pt x="660231" y="0"/>
                  </a:cubicBezTo>
                  <a:close/>
                </a:path>
              </a:pathLst>
            </a:custGeom>
            <a:solidFill>
              <a:srgbClr val="B2EBE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62" name="Oval 9"/>
            <p:cNvSpPr/>
            <p:nvPr/>
          </p:nvSpPr>
          <p:spPr>
            <a:xfrm>
              <a:off x="3888581" y="2651768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90" y="0"/>
                  </a:moveTo>
                  <a:lnTo>
                    <a:pt x="125853" y="0"/>
                  </a:lnTo>
                  <a:lnTo>
                    <a:pt x="125674" y="1772"/>
                  </a:lnTo>
                  <a:cubicBezTo>
                    <a:pt x="125674" y="296817"/>
                    <a:pt x="364856" y="535999"/>
                    <a:pt x="659901" y="535999"/>
                  </a:cubicBezTo>
                  <a:cubicBezTo>
                    <a:pt x="660011" y="535999"/>
                    <a:pt x="660121" y="535999"/>
                    <a:pt x="660231" y="535966"/>
                  </a:cubicBezTo>
                  <a:lnTo>
                    <a:pt x="660231" y="662933"/>
                  </a:lnTo>
                  <a:cubicBezTo>
                    <a:pt x="295505" y="662453"/>
                    <a:pt x="0" y="366622"/>
                    <a:pt x="0" y="1772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63" name="Oval 10"/>
            <p:cNvSpPr/>
            <p:nvPr/>
          </p:nvSpPr>
          <p:spPr>
            <a:xfrm>
              <a:off x="4548151" y="2651767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534380" y="0"/>
                  </a:moveTo>
                  <a:lnTo>
                    <a:pt x="660143" y="0"/>
                  </a:lnTo>
                  <a:cubicBezTo>
                    <a:pt x="660231" y="591"/>
                    <a:pt x="660232" y="1181"/>
                    <a:pt x="660232" y="1772"/>
                  </a:cubicBezTo>
                  <a:cubicBezTo>
                    <a:pt x="660232" y="366623"/>
                    <a:pt x="364727" y="662454"/>
                    <a:pt x="0" y="662934"/>
                  </a:cubicBezTo>
                  <a:lnTo>
                    <a:pt x="0" y="535967"/>
                  </a:lnTo>
                  <a:lnTo>
                    <a:pt x="331" y="536000"/>
                  </a:lnTo>
                  <a:cubicBezTo>
                    <a:pt x="295376" y="536000"/>
                    <a:pt x="534558" y="296818"/>
                    <a:pt x="534558" y="1773"/>
                  </a:cubicBezTo>
                  <a:cubicBezTo>
                    <a:pt x="534558" y="1182"/>
                    <a:pt x="534557" y="591"/>
                    <a:pt x="534380" y="0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64" name="Oval 11"/>
            <p:cNvSpPr/>
            <p:nvPr/>
          </p:nvSpPr>
          <p:spPr>
            <a:xfrm>
              <a:off x="4548151" y="1992379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0" y="0"/>
                  </a:moveTo>
                  <a:cubicBezTo>
                    <a:pt x="364727" y="480"/>
                    <a:pt x="660232" y="296312"/>
                    <a:pt x="660232" y="661162"/>
                  </a:cubicBezTo>
                  <a:lnTo>
                    <a:pt x="660143" y="662934"/>
                  </a:lnTo>
                  <a:lnTo>
                    <a:pt x="534380" y="662934"/>
                  </a:lnTo>
                  <a:lnTo>
                    <a:pt x="534558" y="661161"/>
                  </a:lnTo>
                  <a:cubicBezTo>
                    <a:pt x="534558" y="366116"/>
                    <a:pt x="295376" y="126934"/>
                    <a:pt x="331" y="126934"/>
                  </a:cubicBezTo>
                  <a:cubicBezTo>
                    <a:pt x="221" y="126934"/>
                    <a:pt x="111" y="126934"/>
                    <a:pt x="0" y="126967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</p:grpSp>
      <p:grpSp>
        <p:nvGrpSpPr>
          <p:cNvPr id="365" name="Group 364"/>
          <p:cNvGrpSpPr/>
          <p:nvPr/>
        </p:nvGrpSpPr>
        <p:grpSpPr>
          <a:xfrm rot="5400000">
            <a:off x="5206431" y="2670181"/>
            <a:ext cx="1732435" cy="1735744"/>
            <a:chOff x="3888581" y="1992379"/>
            <a:chExt cx="1319802" cy="1322322"/>
          </a:xfrm>
        </p:grpSpPr>
        <p:sp>
          <p:nvSpPr>
            <p:cNvPr id="366" name="Oval 3"/>
            <p:cNvSpPr/>
            <p:nvPr/>
          </p:nvSpPr>
          <p:spPr>
            <a:xfrm>
              <a:off x="3888581" y="1992379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660231" y="0"/>
                  </a:moveTo>
                  <a:lnTo>
                    <a:pt x="660231" y="126967"/>
                  </a:lnTo>
                  <a:lnTo>
                    <a:pt x="659901" y="126934"/>
                  </a:lnTo>
                  <a:cubicBezTo>
                    <a:pt x="364856" y="126934"/>
                    <a:pt x="125674" y="366116"/>
                    <a:pt x="125674" y="661161"/>
                  </a:cubicBezTo>
                  <a:cubicBezTo>
                    <a:pt x="125674" y="661752"/>
                    <a:pt x="125675" y="662343"/>
                    <a:pt x="125853" y="662933"/>
                  </a:cubicBezTo>
                  <a:lnTo>
                    <a:pt x="90" y="662933"/>
                  </a:lnTo>
                  <a:cubicBezTo>
                    <a:pt x="1" y="662343"/>
                    <a:pt x="0" y="661752"/>
                    <a:pt x="0" y="661161"/>
                  </a:cubicBezTo>
                  <a:cubicBezTo>
                    <a:pt x="0" y="296311"/>
                    <a:pt x="295505" y="480"/>
                    <a:pt x="660231" y="0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67" name="Oval 9"/>
            <p:cNvSpPr/>
            <p:nvPr/>
          </p:nvSpPr>
          <p:spPr>
            <a:xfrm>
              <a:off x="3888581" y="2651768"/>
              <a:ext cx="660231" cy="662933"/>
            </a:xfrm>
            <a:custGeom>
              <a:avLst/>
              <a:gdLst/>
              <a:ahLst/>
              <a:cxnLst/>
              <a:rect l="l" t="t" r="r" b="b"/>
              <a:pathLst>
                <a:path w="660231" h="662933">
                  <a:moveTo>
                    <a:pt x="90" y="0"/>
                  </a:moveTo>
                  <a:lnTo>
                    <a:pt x="125853" y="0"/>
                  </a:lnTo>
                  <a:lnTo>
                    <a:pt x="125674" y="1772"/>
                  </a:lnTo>
                  <a:cubicBezTo>
                    <a:pt x="125674" y="296817"/>
                    <a:pt x="364856" y="535999"/>
                    <a:pt x="659901" y="535999"/>
                  </a:cubicBezTo>
                  <a:cubicBezTo>
                    <a:pt x="660011" y="535999"/>
                    <a:pt x="660121" y="535999"/>
                    <a:pt x="660231" y="535966"/>
                  </a:cubicBezTo>
                  <a:lnTo>
                    <a:pt x="660231" y="662933"/>
                  </a:lnTo>
                  <a:cubicBezTo>
                    <a:pt x="295505" y="662453"/>
                    <a:pt x="0" y="366622"/>
                    <a:pt x="0" y="1772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68" name="Oval 10"/>
            <p:cNvSpPr/>
            <p:nvPr/>
          </p:nvSpPr>
          <p:spPr>
            <a:xfrm>
              <a:off x="4548151" y="2651767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534380" y="0"/>
                  </a:moveTo>
                  <a:lnTo>
                    <a:pt x="660143" y="0"/>
                  </a:lnTo>
                  <a:cubicBezTo>
                    <a:pt x="660231" y="591"/>
                    <a:pt x="660232" y="1181"/>
                    <a:pt x="660232" y="1772"/>
                  </a:cubicBezTo>
                  <a:cubicBezTo>
                    <a:pt x="660232" y="366623"/>
                    <a:pt x="364727" y="662454"/>
                    <a:pt x="0" y="662934"/>
                  </a:cubicBezTo>
                  <a:lnTo>
                    <a:pt x="0" y="535967"/>
                  </a:lnTo>
                  <a:lnTo>
                    <a:pt x="331" y="536000"/>
                  </a:lnTo>
                  <a:cubicBezTo>
                    <a:pt x="295376" y="536000"/>
                    <a:pt x="534558" y="296818"/>
                    <a:pt x="534558" y="1773"/>
                  </a:cubicBezTo>
                  <a:cubicBezTo>
                    <a:pt x="534558" y="1182"/>
                    <a:pt x="534557" y="591"/>
                    <a:pt x="534380" y="0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  <p:sp>
          <p:nvSpPr>
            <p:cNvPr id="369" name="Oval 11"/>
            <p:cNvSpPr/>
            <p:nvPr/>
          </p:nvSpPr>
          <p:spPr>
            <a:xfrm>
              <a:off x="4548151" y="1992379"/>
              <a:ext cx="660232" cy="662934"/>
            </a:xfrm>
            <a:custGeom>
              <a:avLst/>
              <a:gdLst/>
              <a:ahLst/>
              <a:cxnLst/>
              <a:rect l="l" t="t" r="r" b="b"/>
              <a:pathLst>
                <a:path w="660232" h="662934">
                  <a:moveTo>
                    <a:pt x="0" y="0"/>
                  </a:moveTo>
                  <a:cubicBezTo>
                    <a:pt x="364727" y="480"/>
                    <a:pt x="660232" y="296312"/>
                    <a:pt x="660232" y="661162"/>
                  </a:cubicBezTo>
                  <a:lnTo>
                    <a:pt x="660143" y="662934"/>
                  </a:lnTo>
                  <a:lnTo>
                    <a:pt x="534380" y="662934"/>
                  </a:lnTo>
                  <a:lnTo>
                    <a:pt x="534558" y="661161"/>
                  </a:lnTo>
                  <a:cubicBezTo>
                    <a:pt x="534558" y="366116"/>
                    <a:pt x="295376" y="126934"/>
                    <a:pt x="331" y="126934"/>
                  </a:cubicBezTo>
                  <a:cubicBezTo>
                    <a:pt x="221" y="126934"/>
                    <a:pt x="111" y="126934"/>
                    <a:pt x="0" y="126967"/>
                  </a:cubicBezTo>
                  <a:close/>
                </a:path>
              </a:pathLst>
            </a:custGeom>
            <a:solidFill>
              <a:srgbClr val="2BA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133">
                <a:solidFill>
                  <a:srgbClr val="2AADB0"/>
                </a:solidFill>
              </a:endParaRPr>
            </a:p>
          </p:txBody>
        </p:sp>
      </p:grpSp>
      <p:sp>
        <p:nvSpPr>
          <p:cNvPr id="2069" name="Oval 2068"/>
          <p:cNvSpPr/>
          <p:nvPr/>
        </p:nvSpPr>
        <p:spPr>
          <a:xfrm>
            <a:off x="5171348" y="2644015"/>
            <a:ext cx="1791427" cy="1791427"/>
          </a:xfrm>
          <a:custGeom>
            <a:avLst/>
            <a:gdLst/>
            <a:ahLst/>
            <a:cxnLst/>
            <a:rect l="l" t="t" r="r" b="b"/>
            <a:pathLst>
              <a:path w="1343570" h="1343570">
                <a:moveTo>
                  <a:pt x="671785" y="180975"/>
                </a:moveTo>
                <a:cubicBezTo>
                  <a:pt x="400718" y="180975"/>
                  <a:pt x="180975" y="400718"/>
                  <a:pt x="180975" y="671785"/>
                </a:cubicBezTo>
                <a:cubicBezTo>
                  <a:pt x="180975" y="942852"/>
                  <a:pt x="400718" y="1162595"/>
                  <a:pt x="671785" y="1162595"/>
                </a:cubicBezTo>
                <a:cubicBezTo>
                  <a:pt x="942852" y="1162595"/>
                  <a:pt x="1162595" y="942852"/>
                  <a:pt x="1162595" y="671785"/>
                </a:cubicBezTo>
                <a:cubicBezTo>
                  <a:pt x="1162595" y="400718"/>
                  <a:pt x="942852" y="180975"/>
                  <a:pt x="671785" y="180975"/>
                </a:cubicBezTo>
                <a:close/>
                <a:moveTo>
                  <a:pt x="671785" y="133315"/>
                </a:moveTo>
                <a:cubicBezTo>
                  <a:pt x="969174" y="133315"/>
                  <a:pt x="1210255" y="374396"/>
                  <a:pt x="1210255" y="671785"/>
                </a:cubicBezTo>
                <a:cubicBezTo>
                  <a:pt x="1210255" y="969174"/>
                  <a:pt x="969174" y="1210255"/>
                  <a:pt x="671785" y="1210255"/>
                </a:cubicBezTo>
                <a:cubicBezTo>
                  <a:pt x="374396" y="1210255"/>
                  <a:pt x="133315" y="969174"/>
                  <a:pt x="133315" y="671785"/>
                </a:cubicBezTo>
                <a:cubicBezTo>
                  <a:pt x="133315" y="374396"/>
                  <a:pt x="374396" y="133315"/>
                  <a:pt x="671785" y="133315"/>
                </a:cubicBezTo>
                <a:close/>
                <a:moveTo>
                  <a:pt x="671785" y="27312"/>
                </a:moveTo>
                <a:cubicBezTo>
                  <a:pt x="315852" y="27312"/>
                  <a:pt x="27312" y="315852"/>
                  <a:pt x="27312" y="671785"/>
                </a:cubicBezTo>
                <a:cubicBezTo>
                  <a:pt x="27312" y="1027718"/>
                  <a:pt x="315852" y="1316258"/>
                  <a:pt x="671785" y="1316258"/>
                </a:cubicBezTo>
                <a:cubicBezTo>
                  <a:pt x="1027718" y="1316258"/>
                  <a:pt x="1316258" y="1027718"/>
                  <a:pt x="1316258" y="671785"/>
                </a:cubicBezTo>
                <a:cubicBezTo>
                  <a:pt x="1316258" y="315852"/>
                  <a:pt x="1027718" y="27312"/>
                  <a:pt x="671785" y="27312"/>
                </a:cubicBezTo>
                <a:close/>
                <a:moveTo>
                  <a:pt x="671785" y="0"/>
                </a:moveTo>
                <a:cubicBezTo>
                  <a:pt x="1042802" y="0"/>
                  <a:pt x="1343570" y="300768"/>
                  <a:pt x="1343570" y="671785"/>
                </a:cubicBezTo>
                <a:cubicBezTo>
                  <a:pt x="1343570" y="1042802"/>
                  <a:pt x="1042802" y="1343570"/>
                  <a:pt x="671785" y="1343570"/>
                </a:cubicBezTo>
                <a:cubicBezTo>
                  <a:pt x="300768" y="1343570"/>
                  <a:pt x="0" y="1042802"/>
                  <a:pt x="0" y="671785"/>
                </a:cubicBezTo>
                <a:cubicBezTo>
                  <a:pt x="0" y="300768"/>
                  <a:pt x="300768" y="0"/>
                  <a:pt x="6717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064" name="Oval 2063"/>
          <p:cNvSpPr/>
          <p:nvPr/>
        </p:nvSpPr>
        <p:spPr>
          <a:xfrm>
            <a:off x="4833998" y="2305639"/>
            <a:ext cx="2466852" cy="24668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" name="clock-ticking-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6480" y="480484"/>
            <a:ext cx="812800" cy="812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93053" y="2367281"/>
            <a:ext cx="2343571" cy="2343568"/>
            <a:chOff x="1115616" y="1729229"/>
            <a:chExt cx="1850139" cy="1850139"/>
          </a:xfrm>
        </p:grpSpPr>
        <p:sp>
          <p:nvSpPr>
            <p:cNvPr id="322" name="Oval 321"/>
            <p:cNvSpPr/>
            <p:nvPr/>
          </p:nvSpPr>
          <p:spPr>
            <a:xfrm>
              <a:off x="1115616" y="1729229"/>
              <a:ext cx="1850139" cy="1850139"/>
            </a:xfrm>
            <a:prstGeom prst="ellipse">
              <a:avLst/>
            </a:prstGeom>
            <a:solidFill>
              <a:srgbClr val="2AA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334" dirty="0">
                  <a:latin typeface="Segoe UI" panose="020B0502040204020203" pitchFamily="34" charset="0"/>
                  <a:cs typeface="Segoe UI" panose="020B0502040204020203" pitchFamily="34" charset="0"/>
                </a:rPr>
                <a:t>END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466010" y="2274094"/>
              <a:ext cx="11493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1466010" y="3028474"/>
              <a:ext cx="11493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054">
            <a:extLst>
              <a:ext uri="{FF2B5EF4-FFF2-40B4-BE49-F238E27FC236}">
                <a16:creationId xmlns:a16="http://schemas.microsoft.com/office/drawing/2014/main" id="{A0A5A75E-CBB3-40A3-4983-1505CFAD3850}"/>
              </a:ext>
            </a:extLst>
          </p:cNvPr>
          <p:cNvSpPr/>
          <p:nvPr/>
        </p:nvSpPr>
        <p:spPr>
          <a:xfrm rot="10800000">
            <a:off x="-2711338" y="-36718"/>
            <a:ext cx="7316673" cy="6894718"/>
          </a:xfrm>
          <a:custGeom>
            <a:avLst/>
            <a:gdLst/>
            <a:ahLst/>
            <a:cxnLst/>
            <a:rect l="l" t="t" r="r" b="b"/>
            <a:pathLst>
              <a:path w="5487505" h="5143500">
                <a:moveTo>
                  <a:pt x="0" y="0"/>
                </a:moveTo>
                <a:lnTo>
                  <a:pt x="47625" y="0"/>
                </a:lnTo>
                <a:lnTo>
                  <a:pt x="1436914" y="0"/>
                </a:lnTo>
                <a:lnTo>
                  <a:pt x="1479334" y="0"/>
                </a:lnTo>
                <a:lnTo>
                  <a:pt x="4499992" y="0"/>
                </a:lnTo>
                <a:lnTo>
                  <a:pt x="4547617" y="0"/>
                </a:lnTo>
                <a:lnTo>
                  <a:pt x="5445085" y="0"/>
                </a:lnTo>
                <a:lnTo>
                  <a:pt x="5487505" y="0"/>
                </a:lnTo>
                <a:lnTo>
                  <a:pt x="5487505" y="5143500"/>
                </a:lnTo>
                <a:lnTo>
                  <a:pt x="5445085" y="5143500"/>
                </a:lnTo>
                <a:lnTo>
                  <a:pt x="4547617" y="5143500"/>
                </a:lnTo>
                <a:lnTo>
                  <a:pt x="4499992" y="5143500"/>
                </a:lnTo>
                <a:lnTo>
                  <a:pt x="1479334" y="5143500"/>
                </a:lnTo>
                <a:lnTo>
                  <a:pt x="1436914" y="5143500"/>
                </a:lnTo>
                <a:lnTo>
                  <a:pt x="47625" y="5143500"/>
                </a:lnTo>
                <a:lnTo>
                  <a:pt x="0" y="5143500"/>
                </a:lnTo>
                <a:lnTo>
                  <a:pt x="0" y="4654475"/>
                </a:lnTo>
                <a:cubicBezTo>
                  <a:pt x="1116410" y="4607013"/>
                  <a:pt x="2006030" y="3686129"/>
                  <a:pt x="2006030" y="2557463"/>
                </a:cubicBezTo>
                <a:cubicBezTo>
                  <a:pt x="2006030" y="1428797"/>
                  <a:pt x="1116410" y="507914"/>
                  <a:pt x="0" y="460451"/>
                </a:cubicBezTo>
                <a:close/>
              </a:path>
            </a:pathLst>
          </a:custGeom>
          <a:solidFill>
            <a:srgbClr val="1488D6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4618812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6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4.375E-6 0.03403 " pathEditMode="relative" rAng="0" ptsTypes="AA">
                                      <p:cBhvr>
                                        <p:cTn id="15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5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8" presetClass="emph" presetSubtype="0" fill="hold" grpId="1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6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8" presetClass="emph" presetSubtype="0" fill="hold" grpId="2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7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presetID="8" presetClass="emph" presetSubtype="0" fill="hold" grpId="3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7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8" presetClass="emph" presetSubtype="0" fill="hold" grpId="4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8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8" presetClass="emph" presetSubtype="0" fill="hold" grpId="5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8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"/>
                            </p:stCondLst>
                            <p:childTnLst>
                              <p:par>
                                <p:cTn id="191" presetID="8" presetClass="emph" presetSubtype="0" fill="hold" grpId="6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9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000"/>
                            </p:stCondLst>
                            <p:childTnLst>
                              <p:par>
                                <p:cTn id="196" presetID="8" presetClass="emph" presetSubtype="0" fill="hold" grpId="7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19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8000"/>
                            </p:stCondLst>
                            <p:childTnLst>
                              <p:par>
                                <p:cTn id="201" presetID="8" presetClass="emph" presetSubtype="0" fill="hold" grpId="8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0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9000"/>
                            </p:stCondLst>
                            <p:childTnLst>
                              <p:par>
                                <p:cTn id="206" presetID="8" presetClass="emph" presetSubtype="0" fill="hold" grpId="9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0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1" presetID="8" presetClass="emph" presetSubtype="0" fill="hold" grpId="10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1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6" presetID="8" presetClass="emph" presetSubtype="0" fill="hold" grpId="11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1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1" presetID="8" presetClass="emph" presetSubtype="0" fill="hold" grpId="12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2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6" presetID="8" presetClass="emph" presetSubtype="0" fill="hold" grpId="13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2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1" presetID="8" presetClass="emph" presetSubtype="0" fill="hold" grpId="14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3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1" presetID="8" presetClass="emph" presetSubtype="0" fill="hold" grpId="15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4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6" presetID="8" presetClass="emph" presetSubtype="0" fill="hold" grpId="16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4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1" presetID="8" presetClass="emph" presetSubtype="0" fill="hold" grpId="17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5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6" presetID="8" presetClass="emph" presetSubtype="0" fill="hold" grpId="18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5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1" presetID="8" presetClass="emph" presetSubtype="0" fill="hold" grpId="19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6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6" presetID="8" presetClass="emph" presetSubtype="0" fill="hold" grpId="20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6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71" presetID="8" presetClass="emph" presetSubtype="0" fill="hold" grpId="21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7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6" presetID="8" presetClass="emph" presetSubtype="0" fill="hold" grpId="22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7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1" presetID="8" presetClass="emph" presetSubtype="0" fill="hold" grpId="23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8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6" presetID="8" presetClass="emph" presetSubtype="0" fill="hold" grpId="24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8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1" presetID="8" presetClass="emph" presetSubtype="0" fill="hold" grpId="25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9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6" presetID="8" presetClass="emph" presetSubtype="0" fill="hold" grpId="26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29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1" presetID="8" presetClass="emph" presetSubtype="0" fill="hold" grpId="27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0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6" presetID="8" presetClass="emph" presetSubtype="0" fill="hold" grpId="28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0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1" presetID="8" presetClass="emph" presetSubtype="0" fill="hold" grpId="29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1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3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30000"/>
                            </p:stCondLst>
                            <p:childTnLst>
                              <p:par>
                                <p:cTn id="321" presetID="8" presetClass="emph" presetSubtype="0" fill="hold" grpId="30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2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6" presetID="8" presetClass="emph" presetSubtype="0" fill="hold" grpId="31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2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1" presetID="8" presetClass="emph" presetSubtype="0" fill="hold" grpId="32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3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6" presetID="8" presetClass="emph" presetSubtype="0" fill="hold" grpId="33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3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41" presetID="8" presetClass="emph" presetSubtype="0" fill="hold" grpId="34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4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5000"/>
                            </p:stCondLst>
                            <p:childTnLst>
                              <p:par>
                                <p:cTn id="346" presetID="8" presetClass="emph" presetSubtype="0" fill="hold" grpId="35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4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6000"/>
                            </p:stCondLst>
                            <p:childTnLst>
                              <p:par>
                                <p:cTn id="351" presetID="8" presetClass="emph" presetSubtype="0" fill="hold" grpId="36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5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56" presetID="8" presetClass="emph" presetSubtype="0" fill="hold" grpId="37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5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8000"/>
                            </p:stCondLst>
                            <p:childTnLst>
                              <p:par>
                                <p:cTn id="361" presetID="8" presetClass="emph" presetSubtype="0" fill="hold" grpId="38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6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66" presetID="8" presetClass="emph" presetSubtype="0" fill="hold" grpId="39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6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1" presetID="8" presetClass="emph" presetSubtype="0" fill="hold" grpId="40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7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1000"/>
                            </p:stCondLst>
                            <p:childTnLst>
                              <p:par>
                                <p:cTn id="376" presetID="8" presetClass="emph" presetSubtype="0" fill="hold" grpId="41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7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2000"/>
                            </p:stCondLst>
                            <p:childTnLst>
                              <p:par>
                                <p:cTn id="381" presetID="8" presetClass="emph" presetSubtype="0" fill="hold" grpId="42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8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43000"/>
                            </p:stCondLst>
                            <p:childTnLst>
                              <p:par>
                                <p:cTn id="386" presetID="8" presetClass="emph" presetSubtype="0" fill="hold" grpId="43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8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4000"/>
                            </p:stCondLst>
                            <p:childTnLst>
                              <p:par>
                                <p:cTn id="391" presetID="8" presetClass="emph" presetSubtype="0" fill="hold" grpId="44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392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1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5000"/>
                            </p:stCondLst>
                            <p:childTnLst>
                              <p:par>
                                <p:cTn id="3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45000"/>
                            </p:stCondLst>
                            <p:childTnLst>
                              <p:par>
                                <p:cTn id="403" presetID="8" presetClass="emph" presetSubtype="0" fill="hold" grpId="45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0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46000"/>
                            </p:stCondLst>
                            <p:childTnLst>
                              <p:par>
                                <p:cTn id="408" presetID="8" presetClass="emph" presetSubtype="0" fill="hold" grpId="46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0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3" presetID="8" presetClass="emph" presetSubtype="0" fill="hold" grpId="47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1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48000"/>
                            </p:stCondLst>
                            <p:childTnLst>
                              <p:par>
                                <p:cTn id="418" presetID="8" presetClass="emph" presetSubtype="0" fill="hold" grpId="48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1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9000"/>
                            </p:stCondLst>
                            <p:childTnLst>
                              <p:par>
                                <p:cTn id="423" presetID="8" presetClass="emph" presetSubtype="0" fill="hold" grpId="49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2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8" presetID="8" presetClass="emph" presetSubtype="0" fill="hold" grpId="50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2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1000"/>
                            </p:stCondLst>
                            <p:childTnLst>
                              <p:par>
                                <p:cTn id="433" presetID="8" presetClass="emph" presetSubtype="0" fill="hold" grpId="51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3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8" presetID="8" presetClass="emph" presetSubtype="0" fill="hold" grpId="52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3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3000"/>
                            </p:stCondLst>
                            <p:childTnLst>
                              <p:par>
                                <p:cTn id="443" presetID="8" presetClass="emph" presetSubtype="0" fill="hold" grpId="53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4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8" presetID="8" presetClass="emph" presetSubtype="0" fill="hold" grpId="54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4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3" presetID="8" presetClass="emph" presetSubtype="0" fill="hold" grpId="55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5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8" presetID="8" presetClass="emph" presetSubtype="0" fill="hold" grpId="56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5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57000"/>
                            </p:stCondLst>
                            <p:childTnLst>
                              <p:par>
                                <p:cTn id="463" presetID="8" presetClass="emph" presetSubtype="0" fill="hold" grpId="57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6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58000"/>
                            </p:stCondLst>
                            <p:childTnLst>
                              <p:par>
                                <p:cTn id="468" presetID="8" presetClass="emph" presetSubtype="0" fill="hold" grpId="58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69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9000"/>
                            </p:stCondLst>
                            <p:childTnLst>
                              <p:par>
                                <p:cTn id="473" presetID="8" presetClass="emph" presetSubtype="0" fill="hold" grpId="59" nodeType="afterEffect">
                                  <p:stCondLst>
                                    <p:cond delay="990"/>
                                  </p:stCondLst>
                                  <p:childTnLst>
                                    <p:animRot by="-360000">
                                      <p:cBhvr>
                                        <p:cTn id="474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53" presetClass="entr" presetSubtype="16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6" presetClass="emph" presetSubtype="0" autoRev="1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animScale>
                                      <p:cBhvr>
                                        <p:cTn id="485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86" presetID="2" presetClass="exit" presetSubtype="8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2" presetClass="exit" presetSubtype="8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63" presetClass="path" presetSubtype="0" accel="50000" decel="5000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animMotion origin="layout" path="M -0.00034 0 L 0.10695 0 " pathEditMode="relative" rAng="0" ptsTypes="AA">
                                      <p:cBhvr>
                                        <p:cTn id="4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63" presetClass="path" presetSubtype="0" accel="50000" decel="50000" fill="hold" grpId="0" nodeType="withEffect">
                                  <p:stCondLst>
                                    <p:cond delay="990"/>
                                  </p:stCondLst>
                                  <p:childTnLst>
                                    <p:animMotion origin="layout" path="M -0.00039 -2.22222E-6 L 0.10691 -2.22222E-6 " pathEditMode="relative" rAng="0" ptsTypes="AA">
                                      <p:cBhvr>
                                        <p:cTn id="4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8" repeatCount="6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 animBg="1"/>
      <p:bldP spid="84" grpId="0" animBg="1"/>
      <p:bldP spid="84" grpId="1" animBg="1"/>
      <p:bldP spid="87" grpId="0" animBg="1"/>
      <p:bldP spid="88" grpId="0" animBg="1"/>
      <p:bldP spid="88" grpId="1" animBg="1"/>
      <p:bldP spid="88" grpId="2" animBg="1"/>
      <p:bldP spid="88" grpId="3" animBg="1"/>
      <p:bldP spid="88" grpId="4" animBg="1"/>
      <p:bldP spid="88" grpId="5" animBg="1"/>
      <p:bldP spid="88" grpId="6" animBg="1"/>
      <p:bldP spid="88" grpId="7" animBg="1"/>
      <p:bldP spid="88" grpId="8" animBg="1"/>
      <p:bldP spid="88" grpId="9" animBg="1"/>
      <p:bldP spid="88" grpId="10" animBg="1"/>
      <p:bldP spid="88" grpId="11" animBg="1"/>
      <p:bldP spid="88" grpId="12" animBg="1"/>
      <p:bldP spid="88" grpId="13" animBg="1"/>
      <p:bldP spid="88" grpId="14" animBg="1"/>
      <p:bldP spid="88" grpId="15" animBg="1"/>
      <p:bldP spid="88" grpId="16" animBg="1"/>
      <p:bldP spid="88" grpId="17" animBg="1"/>
      <p:bldP spid="88" grpId="18" animBg="1"/>
      <p:bldP spid="88" grpId="19" animBg="1"/>
      <p:bldP spid="88" grpId="20" animBg="1"/>
      <p:bldP spid="88" grpId="21" animBg="1"/>
      <p:bldP spid="88" grpId="22" animBg="1"/>
      <p:bldP spid="88" grpId="23" animBg="1"/>
      <p:bldP spid="88" grpId="24" animBg="1"/>
      <p:bldP spid="88" grpId="25" animBg="1"/>
      <p:bldP spid="88" grpId="26" animBg="1"/>
      <p:bldP spid="88" grpId="27" animBg="1"/>
      <p:bldP spid="88" grpId="28" animBg="1"/>
      <p:bldP spid="88" grpId="29" animBg="1"/>
      <p:bldP spid="88" grpId="30" animBg="1"/>
      <p:bldP spid="88" grpId="31" animBg="1"/>
      <p:bldP spid="88" grpId="32" animBg="1"/>
      <p:bldP spid="88" grpId="33" animBg="1"/>
      <p:bldP spid="88" grpId="34" animBg="1"/>
      <p:bldP spid="88" grpId="35" animBg="1"/>
      <p:bldP spid="88" grpId="36" animBg="1"/>
      <p:bldP spid="88" grpId="37" animBg="1"/>
      <p:bldP spid="88" grpId="38" animBg="1"/>
      <p:bldP spid="88" grpId="39" animBg="1"/>
      <p:bldP spid="88" grpId="40" animBg="1"/>
      <p:bldP spid="88" grpId="41" animBg="1"/>
      <p:bldP spid="88" grpId="42" animBg="1"/>
      <p:bldP spid="88" grpId="43" animBg="1"/>
      <p:bldP spid="88" grpId="44" animBg="1"/>
      <p:bldP spid="88" grpId="45" animBg="1"/>
      <p:bldP spid="88" grpId="46" animBg="1"/>
      <p:bldP spid="88" grpId="47" animBg="1"/>
      <p:bldP spid="88" grpId="48" animBg="1"/>
      <p:bldP spid="88" grpId="49" animBg="1"/>
      <p:bldP spid="88" grpId="50" animBg="1"/>
      <p:bldP spid="88" grpId="51" animBg="1"/>
      <p:bldP spid="88" grpId="52" animBg="1"/>
      <p:bldP spid="88" grpId="53" animBg="1"/>
      <p:bldP spid="88" grpId="54" animBg="1"/>
      <p:bldP spid="88" grpId="55" animBg="1"/>
      <p:bldP spid="88" grpId="56" animBg="1"/>
      <p:bldP spid="88" grpId="57" animBg="1"/>
      <p:bldP spid="88" grpId="58" animBg="1"/>
      <p:bldP spid="88" grpId="59" animBg="1"/>
      <p:bldP spid="88" grpId="60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2069" grpId="0" animBg="1"/>
      <p:bldP spid="2064" grpId="0" animBg="1"/>
      <p:bldP spid="2064" grpId="1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84CD93-A36E-51B3-F012-4C1A5F444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19112"/>
            <a:ext cx="5639173" cy="604595"/>
          </a:xfrm>
        </p:spPr>
        <p:txBody>
          <a:bodyPr/>
          <a:lstStyle/>
          <a:p>
            <a:r>
              <a:rPr lang="en-AU" sz="6000" dirty="0"/>
              <a:t>Question Time?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1908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CF1321-5194-5D98-C9BB-B6BCDF278F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400" dirty="0"/>
              <a:t>Extension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BBB8-BA18-1929-4CD1-DECA04A783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sz="3200" b="1" dirty="0"/>
              <a:t>Water Cycle in a Jar</a:t>
            </a:r>
            <a:br>
              <a:rPr lang="en-AU" sz="3200" dirty="0"/>
            </a:b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- Recreate the Water Cycle by making your own terrarium in this simple experiment.</a:t>
            </a:r>
            <a:br>
              <a:rPr lang="en-AU" sz="3200" dirty="0"/>
            </a:b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- Refer to ‘Water Cycle in a Jar’ – Page 26-27 extracted from ‘Water. Learn it. Live it’ (Resource C)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7494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84CD93-A36E-51B3-F012-4C1A5F444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519112"/>
            <a:ext cx="10351827" cy="604595"/>
          </a:xfrm>
        </p:spPr>
        <p:txBody>
          <a:bodyPr/>
          <a:lstStyle/>
          <a:p>
            <a:r>
              <a:rPr lang="en-AU" sz="6000" dirty="0"/>
              <a:t>Thank you!</a:t>
            </a:r>
          </a:p>
          <a:p>
            <a:endParaRPr lang="en-AU" sz="6000" dirty="0"/>
          </a:p>
          <a:p>
            <a:endParaRPr lang="en-AU" sz="6000" dirty="0"/>
          </a:p>
          <a:p>
            <a:endParaRPr lang="en-AU" sz="6000" dirty="0"/>
          </a:p>
          <a:p>
            <a:endParaRPr lang="en-AU" sz="6000" dirty="0"/>
          </a:p>
          <a:p>
            <a:r>
              <a:rPr lang="en-AU" sz="7200" dirty="0"/>
              <a:t>The Natural Water Cycle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409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60401" y="152625"/>
            <a:ext cx="1119095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8"/>
              </a:lnSpc>
            </a:pPr>
            <a:r>
              <a:rPr lang="en-US" sz="5452" dirty="0">
                <a:solidFill>
                  <a:srgbClr val="248BCB"/>
                </a:solidFill>
                <a:latin typeface="Bree Serif"/>
              </a:rPr>
              <a:t>                   Students will: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B68A166-E970-BF67-7A8C-870CFB106DC0}"/>
              </a:ext>
            </a:extLst>
          </p:cNvPr>
          <p:cNvSpPr/>
          <p:nvPr/>
        </p:nvSpPr>
        <p:spPr>
          <a:xfrm>
            <a:off x="0" y="1092200"/>
            <a:ext cx="12192000" cy="5765800"/>
          </a:xfrm>
          <a:custGeom>
            <a:avLst/>
            <a:gdLst/>
            <a:ahLst/>
            <a:cxnLst/>
            <a:rect l="l" t="t" r="r" b="b"/>
            <a:pathLst>
              <a:path w="18497833" h="10365165">
                <a:moveTo>
                  <a:pt x="0" y="0"/>
                </a:moveTo>
                <a:lnTo>
                  <a:pt x="18497833" y="0"/>
                </a:lnTo>
                <a:lnTo>
                  <a:pt x="18497833" y="10365165"/>
                </a:lnTo>
                <a:lnTo>
                  <a:pt x="0" y="10365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78927-4F93-20E9-2A23-CAFEDAFE4A74}"/>
              </a:ext>
            </a:extLst>
          </p:cNvPr>
          <p:cNvSpPr txBox="1"/>
          <p:nvPr/>
        </p:nvSpPr>
        <p:spPr>
          <a:xfrm>
            <a:off x="254000" y="1372489"/>
            <a:ext cx="11684000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12" lvl="1" indent="-362956">
              <a:lnSpc>
                <a:spcPts val="4853"/>
              </a:lnSpc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Barlow"/>
              </a:rPr>
              <a:t>Critically reflect on the significance of the natural water cycle to our planet.</a:t>
            </a:r>
            <a:br>
              <a:rPr lang="en-US" sz="4400" dirty="0">
                <a:solidFill>
                  <a:schemeClr val="bg1"/>
                </a:solidFill>
                <a:latin typeface="Barlow"/>
              </a:rPr>
            </a:br>
            <a:endParaRPr lang="en-US" sz="4400" dirty="0">
              <a:solidFill>
                <a:schemeClr val="bg1"/>
              </a:solidFill>
              <a:latin typeface="Barlow"/>
            </a:endParaRPr>
          </a:p>
          <a:p>
            <a:pPr marL="725912" lvl="1" indent="-362956">
              <a:lnSpc>
                <a:spcPts val="4853"/>
              </a:lnSpc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Barlow"/>
              </a:rPr>
              <a:t>Understand how water moves through the water cycle.</a:t>
            </a:r>
            <a:br>
              <a:rPr lang="en-US" sz="4400" dirty="0">
                <a:solidFill>
                  <a:schemeClr val="bg1"/>
                </a:solidFill>
                <a:latin typeface="Barlow"/>
              </a:rPr>
            </a:br>
            <a:endParaRPr lang="en-US" sz="4400" dirty="0">
              <a:solidFill>
                <a:schemeClr val="bg1"/>
              </a:solidFill>
              <a:latin typeface="Barlow"/>
            </a:endParaRPr>
          </a:p>
          <a:p>
            <a:pPr marL="725912" lvl="1" indent="-362956">
              <a:lnSpc>
                <a:spcPts val="4853"/>
              </a:lnSpc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Barlow"/>
              </a:rPr>
              <a:t>Identify the processes of the natural water cycle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AEC121-7DD5-4642-F7F4-4653EA0D1D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How do you use water?</a:t>
            </a:r>
          </a:p>
        </p:txBody>
      </p:sp>
    </p:spTree>
    <p:extLst>
      <p:ext uri="{BB962C8B-B14F-4D97-AF65-F5344CB8AC3E}">
        <p14:creationId xmlns:p14="http://schemas.microsoft.com/office/powerpoint/2010/main" val="207613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A99547-D54D-0BD8-580C-B23835B1FA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Can you pretend to be …</a:t>
            </a:r>
          </a:p>
        </p:txBody>
      </p:sp>
      <p:sp>
        <p:nvSpPr>
          <p:cNvPr id="4" name="Google Shape;4909;p60">
            <a:extLst>
              <a:ext uri="{FF2B5EF4-FFF2-40B4-BE49-F238E27FC236}">
                <a16:creationId xmlns:a16="http://schemas.microsoft.com/office/drawing/2014/main" id="{E533B32B-42EF-6923-1BF0-64C2AA91C7E5}"/>
              </a:ext>
            </a:extLst>
          </p:cNvPr>
          <p:cNvSpPr/>
          <p:nvPr/>
        </p:nvSpPr>
        <p:spPr>
          <a:xfrm>
            <a:off x="1673371" y="2974313"/>
            <a:ext cx="698700" cy="6987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3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5" name="Google Shape;4911;p60">
            <a:extLst>
              <a:ext uri="{FF2B5EF4-FFF2-40B4-BE49-F238E27FC236}">
                <a16:creationId xmlns:a16="http://schemas.microsoft.com/office/drawing/2014/main" id="{9EA3708B-B2A1-8B7F-66E7-9DFAD88D86D9}"/>
              </a:ext>
            </a:extLst>
          </p:cNvPr>
          <p:cNvSpPr txBox="1"/>
          <p:nvPr/>
        </p:nvSpPr>
        <p:spPr>
          <a:xfrm>
            <a:off x="1058972" y="4201090"/>
            <a:ext cx="1927500" cy="347400"/>
          </a:xfrm>
          <a:custGeom>
            <a:avLst/>
            <a:gdLst>
              <a:gd name="connsiteX0" fmla="*/ 0 w 1927500"/>
              <a:gd name="connsiteY0" fmla="*/ 0 h 347400"/>
              <a:gd name="connsiteX1" fmla="*/ 584675 w 1927500"/>
              <a:gd name="connsiteY1" fmla="*/ 0 h 347400"/>
              <a:gd name="connsiteX2" fmla="*/ 1265725 w 1927500"/>
              <a:gd name="connsiteY2" fmla="*/ 0 h 347400"/>
              <a:gd name="connsiteX3" fmla="*/ 1927500 w 1927500"/>
              <a:gd name="connsiteY3" fmla="*/ 0 h 347400"/>
              <a:gd name="connsiteX4" fmla="*/ 1927500 w 1927500"/>
              <a:gd name="connsiteY4" fmla="*/ 347400 h 347400"/>
              <a:gd name="connsiteX5" fmla="*/ 1285000 w 1927500"/>
              <a:gd name="connsiteY5" fmla="*/ 347400 h 347400"/>
              <a:gd name="connsiteX6" fmla="*/ 681050 w 1927500"/>
              <a:gd name="connsiteY6" fmla="*/ 347400 h 347400"/>
              <a:gd name="connsiteX7" fmla="*/ 0 w 1927500"/>
              <a:gd name="connsiteY7" fmla="*/ 347400 h 347400"/>
              <a:gd name="connsiteX8" fmla="*/ 0 w 1927500"/>
              <a:gd name="connsiteY8" fmla="*/ 0 h 3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7500" h="347400" fill="none" extrusionOk="0">
                <a:moveTo>
                  <a:pt x="0" y="0"/>
                </a:moveTo>
                <a:cubicBezTo>
                  <a:pt x="147284" y="501"/>
                  <a:pt x="365099" y="9499"/>
                  <a:pt x="584675" y="0"/>
                </a:cubicBezTo>
                <a:cubicBezTo>
                  <a:pt x="804252" y="-9499"/>
                  <a:pt x="1088675" y="-31346"/>
                  <a:pt x="1265725" y="0"/>
                </a:cubicBezTo>
                <a:cubicBezTo>
                  <a:pt x="1442775" y="31346"/>
                  <a:pt x="1754441" y="15370"/>
                  <a:pt x="1927500" y="0"/>
                </a:cubicBezTo>
                <a:cubicBezTo>
                  <a:pt x="1928305" y="129417"/>
                  <a:pt x="1923512" y="189199"/>
                  <a:pt x="1927500" y="347400"/>
                </a:cubicBezTo>
                <a:cubicBezTo>
                  <a:pt x="1770692" y="345966"/>
                  <a:pt x="1552595" y="358462"/>
                  <a:pt x="1285000" y="347400"/>
                </a:cubicBezTo>
                <a:cubicBezTo>
                  <a:pt x="1017405" y="336338"/>
                  <a:pt x="860372" y="346750"/>
                  <a:pt x="681050" y="347400"/>
                </a:cubicBezTo>
                <a:cubicBezTo>
                  <a:pt x="501728" y="348051"/>
                  <a:pt x="164775" y="347146"/>
                  <a:pt x="0" y="347400"/>
                </a:cubicBezTo>
                <a:cubicBezTo>
                  <a:pt x="-12991" y="180276"/>
                  <a:pt x="-3234" y="75116"/>
                  <a:pt x="0" y="0"/>
                </a:cubicBezTo>
                <a:close/>
              </a:path>
              <a:path w="1927500" h="347400" stroke="0" extrusionOk="0">
                <a:moveTo>
                  <a:pt x="0" y="0"/>
                </a:moveTo>
                <a:cubicBezTo>
                  <a:pt x="200070" y="-22498"/>
                  <a:pt x="400920" y="17190"/>
                  <a:pt x="603950" y="0"/>
                </a:cubicBezTo>
                <a:cubicBezTo>
                  <a:pt x="806980" y="-17190"/>
                  <a:pt x="1097631" y="-878"/>
                  <a:pt x="1246450" y="0"/>
                </a:cubicBezTo>
                <a:cubicBezTo>
                  <a:pt x="1395269" y="878"/>
                  <a:pt x="1640123" y="-7764"/>
                  <a:pt x="1927500" y="0"/>
                </a:cubicBezTo>
                <a:cubicBezTo>
                  <a:pt x="1927703" y="79921"/>
                  <a:pt x="1927778" y="233357"/>
                  <a:pt x="1927500" y="347400"/>
                </a:cubicBezTo>
                <a:cubicBezTo>
                  <a:pt x="1750823" y="336250"/>
                  <a:pt x="1418193" y="346428"/>
                  <a:pt x="1265725" y="347400"/>
                </a:cubicBezTo>
                <a:cubicBezTo>
                  <a:pt x="1113258" y="348372"/>
                  <a:pt x="864134" y="360364"/>
                  <a:pt x="603950" y="347400"/>
                </a:cubicBezTo>
                <a:cubicBezTo>
                  <a:pt x="343766" y="334436"/>
                  <a:pt x="230138" y="345981"/>
                  <a:pt x="0" y="347400"/>
                </a:cubicBezTo>
                <a:cubicBezTo>
                  <a:pt x="1135" y="237646"/>
                  <a:pt x="1923" y="9023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126383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1" dirty="0">
                <a:solidFill>
                  <a:srgbClr val="248BCB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Good job!</a:t>
            </a:r>
            <a:endParaRPr sz="1600" b="1" dirty="0">
              <a:solidFill>
                <a:srgbClr val="248BCB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sp>
        <p:nvSpPr>
          <p:cNvPr id="6" name="Google Shape;4912;p60">
            <a:extLst>
              <a:ext uri="{FF2B5EF4-FFF2-40B4-BE49-F238E27FC236}">
                <a16:creationId xmlns:a16="http://schemas.microsoft.com/office/drawing/2014/main" id="{8D78C77B-054D-00F7-0936-FB23BCC6691D}"/>
              </a:ext>
            </a:extLst>
          </p:cNvPr>
          <p:cNvSpPr txBox="1"/>
          <p:nvPr/>
        </p:nvSpPr>
        <p:spPr>
          <a:xfrm>
            <a:off x="1092945" y="4719953"/>
            <a:ext cx="1859551" cy="1039974"/>
          </a:xfrm>
          <a:custGeom>
            <a:avLst/>
            <a:gdLst>
              <a:gd name="connsiteX0" fmla="*/ 0 w 1859551"/>
              <a:gd name="connsiteY0" fmla="*/ 0 h 1039974"/>
              <a:gd name="connsiteX1" fmla="*/ 619850 w 1859551"/>
              <a:gd name="connsiteY1" fmla="*/ 0 h 1039974"/>
              <a:gd name="connsiteX2" fmla="*/ 1258296 w 1859551"/>
              <a:gd name="connsiteY2" fmla="*/ 0 h 1039974"/>
              <a:gd name="connsiteX3" fmla="*/ 1859551 w 1859551"/>
              <a:gd name="connsiteY3" fmla="*/ 0 h 1039974"/>
              <a:gd name="connsiteX4" fmla="*/ 1859551 w 1859551"/>
              <a:gd name="connsiteY4" fmla="*/ 499188 h 1039974"/>
              <a:gd name="connsiteX5" fmla="*/ 1859551 w 1859551"/>
              <a:gd name="connsiteY5" fmla="*/ 1039974 h 1039974"/>
              <a:gd name="connsiteX6" fmla="*/ 1276892 w 1859551"/>
              <a:gd name="connsiteY6" fmla="*/ 1039974 h 1039974"/>
              <a:gd name="connsiteX7" fmla="*/ 675637 w 1859551"/>
              <a:gd name="connsiteY7" fmla="*/ 1039974 h 1039974"/>
              <a:gd name="connsiteX8" fmla="*/ 0 w 1859551"/>
              <a:gd name="connsiteY8" fmla="*/ 1039974 h 1039974"/>
              <a:gd name="connsiteX9" fmla="*/ 0 w 1859551"/>
              <a:gd name="connsiteY9" fmla="*/ 519987 h 1039974"/>
              <a:gd name="connsiteX10" fmla="*/ 0 w 1859551"/>
              <a:gd name="connsiteY10" fmla="*/ 0 h 103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9551" h="1039974" fill="none" extrusionOk="0">
                <a:moveTo>
                  <a:pt x="0" y="0"/>
                </a:moveTo>
                <a:cubicBezTo>
                  <a:pt x="232021" y="-21533"/>
                  <a:pt x="414010" y="20089"/>
                  <a:pt x="619850" y="0"/>
                </a:cubicBezTo>
                <a:cubicBezTo>
                  <a:pt x="825690" y="-20089"/>
                  <a:pt x="984596" y="-3504"/>
                  <a:pt x="1258296" y="0"/>
                </a:cubicBezTo>
                <a:cubicBezTo>
                  <a:pt x="1531996" y="3504"/>
                  <a:pt x="1584743" y="-12280"/>
                  <a:pt x="1859551" y="0"/>
                </a:cubicBezTo>
                <a:cubicBezTo>
                  <a:pt x="1866368" y="220774"/>
                  <a:pt x="1856264" y="377970"/>
                  <a:pt x="1859551" y="499188"/>
                </a:cubicBezTo>
                <a:cubicBezTo>
                  <a:pt x="1862838" y="620406"/>
                  <a:pt x="1854555" y="867608"/>
                  <a:pt x="1859551" y="1039974"/>
                </a:cubicBezTo>
                <a:cubicBezTo>
                  <a:pt x="1660634" y="1043936"/>
                  <a:pt x="1483142" y="1014297"/>
                  <a:pt x="1276892" y="1039974"/>
                </a:cubicBezTo>
                <a:cubicBezTo>
                  <a:pt x="1070642" y="1065651"/>
                  <a:pt x="833334" y="1034040"/>
                  <a:pt x="675637" y="1039974"/>
                </a:cubicBezTo>
                <a:cubicBezTo>
                  <a:pt x="517940" y="1045908"/>
                  <a:pt x="283304" y="1072576"/>
                  <a:pt x="0" y="1039974"/>
                </a:cubicBezTo>
                <a:cubicBezTo>
                  <a:pt x="-24268" y="785403"/>
                  <a:pt x="1425" y="745842"/>
                  <a:pt x="0" y="519987"/>
                </a:cubicBezTo>
                <a:cubicBezTo>
                  <a:pt x="-1425" y="294132"/>
                  <a:pt x="-23258" y="213794"/>
                  <a:pt x="0" y="0"/>
                </a:cubicBezTo>
                <a:close/>
              </a:path>
              <a:path w="1859551" h="1039974" stroke="0" extrusionOk="0">
                <a:moveTo>
                  <a:pt x="0" y="0"/>
                </a:moveTo>
                <a:cubicBezTo>
                  <a:pt x="180984" y="8814"/>
                  <a:pt x="493176" y="-12442"/>
                  <a:pt x="619850" y="0"/>
                </a:cubicBezTo>
                <a:cubicBezTo>
                  <a:pt x="746524" y="12442"/>
                  <a:pt x="1057585" y="5126"/>
                  <a:pt x="1221105" y="0"/>
                </a:cubicBezTo>
                <a:cubicBezTo>
                  <a:pt x="1384625" y="-5126"/>
                  <a:pt x="1584574" y="-4005"/>
                  <a:pt x="1859551" y="0"/>
                </a:cubicBezTo>
                <a:cubicBezTo>
                  <a:pt x="1846020" y="125360"/>
                  <a:pt x="1861688" y="379815"/>
                  <a:pt x="1859551" y="530387"/>
                </a:cubicBezTo>
                <a:cubicBezTo>
                  <a:pt x="1857414" y="680959"/>
                  <a:pt x="1859719" y="864055"/>
                  <a:pt x="1859551" y="1039974"/>
                </a:cubicBezTo>
                <a:cubicBezTo>
                  <a:pt x="1593972" y="1034088"/>
                  <a:pt x="1468618" y="1070000"/>
                  <a:pt x="1258296" y="1039974"/>
                </a:cubicBezTo>
                <a:cubicBezTo>
                  <a:pt x="1047975" y="1009948"/>
                  <a:pt x="930097" y="1067878"/>
                  <a:pt x="694232" y="1039974"/>
                </a:cubicBezTo>
                <a:cubicBezTo>
                  <a:pt x="458367" y="1012070"/>
                  <a:pt x="199497" y="1019720"/>
                  <a:pt x="0" y="1039974"/>
                </a:cubicBezTo>
                <a:cubicBezTo>
                  <a:pt x="-5433" y="936927"/>
                  <a:pt x="-6877" y="646679"/>
                  <a:pt x="0" y="540786"/>
                </a:cubicBezTo>
                <a:cubicBezTo>
                  <a:pt x="6877" y="434893"/>
                  <a:pt x="-11853" y="2432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721980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Water is water in </a:t>
            </a:r>
            <a:r>
              <a:rPr lang="en-AU" u="sng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liquid</a:t>
            </a: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 form. Duh!</a:t>
            </a:r>
            <a:endParaRPr dirty="0">
              <a:solidFill>
                <a:srgbClr val="248BCB"/>
              </a:solidFill>
              <a:ea typeface="Karla"/>
              <a:cs typeface="Karla"/>
              <a:sym typeface="Karla"/>
            </a:endParaRPr>
          </a:p>
        </p:txBody>
      </p:sp>
      <p:cxnSp>
        <p:nvCxnSpPr>
          <p:cNvPr id="7" name="Google Shape;4913;p60">
            <a:extLst>
              <a:ext uri="{FF2B5EF4-FFF2-40B4-BE49-F238E27FC236}">
                <a16:creationId xmlns:a16="http://schemas.microsoft.com/office/drawing/2014/main" id="{4F0D1D0A-3918-EB1B-BAB8-3ED1BBECF42E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>
            <a:off x="2702585" y="2008366"/>
            <a:ext cx="1354741" cy="505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4914;p60">
            <a:extLst>
              <a:ext uri="{FF2B5EF4-FFF2-40B4-BE49-F238E27FC236}">
                <a16:creationId xmlns:a16="http://schemas.microsoft.com/office/drawing/2014/main" id="{4D243467-644F-ACEF-782C-CBCA3E1BCD67}"/>
              </a:ext>
            </a:extLst>
          </p:cNvPr>
          <p:cNvSpPr txBox="1"/>
          <p:nvPr/>
        </p:nvSpPr>
        <p:spPr>
          <a:xfrm>
            <a:off x="1312385" y="1834666"/>
            <a:ext cx="1390200" cy="347400"/>
          </a:xfrm>
          <a:custGeom>
            <a:avLst/>
            <a:gdLst>
              <a:gd name="connsiteX0" fmla="*/ 0 w 1390200"/>
              <a:gd name="connsiteY0" fmla="*/ 0 h 347400"/>
              <a:gd name="connsiteX1" fmla="*/ 681198 w 1390200"/>
              <a:gd name="connsiteY1" fmla="*/ 0 h 347400"/>
              <a:gd name="connsiteX2" fmla="*/ 1390200 w 1390200"/>
              <a:gd name="connsiteY2" fmla="*/ 0 h 347400"/>
              <a:gd name="connsiteX3" fmla="*/ 1390200 w 1390200"/>
              <a:gd name="connsiteY3" fmla="*/ 347400 h 347400"/>
              <a:gd name="connsiteX4" fmla="*/ 709002 w 1390200"/>
              <a:gd name="connsiteY4" fmla="*/ 347400 h 347400"/>
              <a:gd name="connsiteX5" fmla="*/ 0 w 1390200"/>
              <a:gd name="connsiteY5" fmla="*/ 347400 h 347400"/>
              <a:gd name="connsiteX6" fmla="*/ 0 w 1390200"/>
              <a:gd name="connsiteY6" fmla="*/ 0 h 3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200" h="347400" fill="none" extrusionOk="0">
                <a:moveTo>
                  <a:pt x="0" y="0"/>
                </a:moveTo>
                <a:cubicBezTo>
                  <a:pt x="317883" y="-28218"/>
                  <a:pt x="356869" y="698"/>
                  <a:pt x="681198" y="0"/>
                </a:cubicBezTo>
                <a:cubicBezTo>
                  <a:pt x="1005527" y="-698"/>
                  <a:pt x="1116597" y="34994"/>
                  <a:pt x="1390200" y="0"/>
                </a:cubicBezTo>
                <a:cubicBezTo>
                  <a:pt x="1397275" y="76816"/>
                  <a:pt x="1391233" y="223321"/>
                  <a:pt x="1390200" y="347400"/>
                </a:cubicBezTo>
                <a:cubicBezTo>
                  <a:pt x="1208085" y="318168"/>
                  <a:pt x="906880" y="346876"/>
                  <a:pt x="709002" y="347400"/>
                </a:cubicBezTo>
                <a:cubicBezTo>
                  <a:pt x="511124" y="347924"/>
                  <a:pt x="189359" y="347590"/>
                  <a:pt x="0" y="347400"/>
                </a:cubicBezTo>
                <a:cubicBezTo>
                  <a:pt x="-4026" y="238791"/>
                  <a:pt x="-11221" y="113739"/>
                  <a:pt x="0" y="0"/>
                </a:cubicBezTo>
                <a:close/>
              </a:path>
              <a:path w="1390200" h="347400" stroke="0" extrusionOk="0">
                <a:moveTo>
                  <a:pt x="0" y="0"/>
                </a:moveTo>
                <a:cubicBezTo>
                  <a:pt x="286186" y="-18010"/>
                  <a:pt x="357224" y="-30201"/>
                  <a:pt x="667296" y="0"/>
                </a:cubicBezTo>
                <a:cubicBezTo>
                  <a:pt x="977368" y="30201"/>
                  <a:pt x="1089673" y="-34116"/>
                  <a:pt x="1390200" y="0"/>
                </a:cubicBezTo>
                <a:cubicBezTo>
                  <a:pt x="1373690" y="122830"/>
                  <a:pt x="1390670" y="242342"/>
                  <a:pt x="1390200" y="347400"/>
                </a:cubicBezTo>
                <a:cubicBezTo>
                  <a:pt x="1111116" y="320206"/>
                  <a:pt x="942542" y="366750"/>
                  <a:pt x="736806" y="347400"/>
                </a:cubicBezTo>
                <a:cubicBezTo>
                  <a:pt x="531070" y="328050"/>
                  <a:pt x="290228" y="328811"/>
                  <a:pt x="0" y="347400"/>
                </a:cubicBezTo>
                <a:cubicBezTo>
                  <a:pt x="-5324" y="226946"/>
                  <a:pt x="10800" y="13184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2560103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248BCB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Water?</a:t>
            </a:r>
            <a:endParaRPr sz="1800" b="1" dirty="0">
              <a:solidFill>
                <a:srgbClr val="248BCB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cxnSp>
        <p:nvCxnSpPr>
          <p:cNvPr id="9" name="Google Shape;4916;p60">
            <a:extLst>
              <a:ext uri="{FF2B5EF4-FFF2-40B4-BE49-F238E27FC236}">
                <a16:creationId xmlns:a16="http://schemas.microsoft.com/office/drawing/2014/main" id="{2A94FB40-15A5-149D-E6C1-316E4F3D329B}"/>
              </a:ext>
            </a:extLst>
          </p:cNvPr>
          <p:cNvCxnSpPr>
            <a:cxnSpLocks/>
            <a:stCxn id="5" idx="0"/>
            <a:endCxn id="4" idx="4"/>
          </p:cNvCxnSpPr>
          <p:nvPr/>
        </p:nvCxnSpPr>
        <p:spPr>
          <a:xfrm rot="16200000" flipV="1">
            <a:off x="1758684" y="3937051"/>
            <a:ext cx="528077" cy="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4917;p60">
            <a:extLst>
              <a:ext uri="{FF2B5EF4-FFF2-40B4-BE49-F238E27FC236}">
                <a16:creationId xmlns:a16="http://schemas.microsoft.com/office/drawing/2014/main" id="{8CA55F4B-8BDF-A383-0B0B-F92420BCC181}"/>
              </a:ext>
            </a:extLst>
          </p:cNvPr>
          <p:cNvCxnSpPr>
            <a:cxnSpLocks/>
            <a:stCxn id="4" idx="0"/>
            <a:endCxn id="8" idx="2"/>
          </p:cNvCxnSpPr>
          <p:nvPr/>
        </p:nvCxnSpPr>
        <p:spPr>
          <a:xfrm rot="16200000" flipV="1">
            <a:off x="1618980" y="2570572"/>
            <a:ext cx="792247" cy="1523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4918;p60">
            <a:extLst>
              <a:ext uri="{FF2B5EF4-FFF2-40B4-BE49-F238E27FC236}">
                <a16:creationId xmlns:a16="http://schemas.microsoft.com/office/drawing/2014/main" id="{0E928BD1-AC2C-4F29-D4A4-3E34DAE2B19C}"/>
              </a:ext>
            </a:extLst>
          </p:cNvPr>
          <p:cNvSpPr/>
          <p:nvPr/>
        </p:nvSpPr>
        <p:spPr>
          <a:xfrm>
            <a:off x="4434021" y="3197246"/>
            <a:ext cx="698700" cy="6987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3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2" name="Google Shape;4919;p60">
            <a:extLst>
              <a:ext uri="{FF2B5EF4-FFF2-40B4-BE49-F238E27FC236}">
                <a16:creationId xmlns:a16="http://schemas.microsoft.com/office/drawing/2014/main" id="{0515AE60-DCCF-27E4-34EC-DB6123D6B88A}"/>
              </a:ext>
            </a:extLst>
          </p:cNvPr>
          <p:cNvSpPr txBox="1"/>
          <p:nvPr/>
        </p:nvSpPr>
        <p:spPr>
          <a:xfrm>
            <a:off x="3819621" y="4247966"/>
            <a:ext cx="1927500" cy="347400"/>
          </a:xfrm>
          <a:custGeom>
            <a:avLst/>
            <a:gdLst>
              <a:gd name="connsiteX0" fmla="*/ 0 w 1927500"/>
              <a:gd name="connsiteY0" fmla="*/ 0 h 347400"/>
              <a:gd name="connsiteX1" fmla="*/ 681050 w 1927500"/>
              <a:gd name="connsiteY1" fmla="*/ 0 h 347400"/>
              <a:gd name="connsiteX2" fmla="*/ 1304275 w 1927500"/>
              <a:gd name="connsiteY2" fmla="*/ 0 h 347400"/>
              <a:gd name="connsiteX3" fmla="*/ 1927500 w 1927500"/>
              <a:gd name="connsiteY3" fmla="*/ 0 h 347400"/>
              <a:gd name="connsiteX4" fmla="*/ 1927500 w 1927500"/>
              <a:gd name="connsiteY4" fmla="*/ 347400 h 347400"/>
              <a:gd name="connsiteX5" fmla="*/ 1246450 w 1927500"/>
              <a:gd name="connsiteY5" fmla="*/ 347400 h 347400"/>
              <a:gd name="connsiteX6" fmla="*/ 661775 w 1927500"/>
              <a:gd name="connsiteY6" fmla="*/ 347400 h 347400"/>
              <a:gd name="connsiteX7" fmla="*/ 0 w 1927500"/>
              <a:gd name="connsiteY7" fmla="*/ 347400 h 347400"/>
              <a:gd name="connsiteX8" fmla="*/ 0 w 1927500"/>
              <a:gd name="connsiteY8" fmla="*/ 0 h 3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7500" h="347400" fill="none" extrusionOk="0">
                <a:moveTo>
                  <a:pt x="0" y="0"/>
                </a:moveTo>
                <a:cubicBezTo>
                  <a:pt x="193147" y="-28703"/>
                  <a:pt x="382892" y="-30335"/>
                  <a:pt x="681050" y="0"/>
                </a:cubicBezTo>
                <a:cubicBezTo>
                  <a:pt x="979208" y="30335"/>
                  <a:pt x="1080981" y="-18464"/>
                  <a:pt x="1304275" y="0"/>
                </a:cubicBezTo>
                <a:cubicBezTo>
                  <a:pt x="1527569" y="18464"/>
                  <a:pt x="1717971" y="17526"/>
                  <a:pt x="1927500" y="0"/>
                </a:cubicBezTo>
                <a:cubicBezTo>
                  <a:pt x="1912549" y="143035"/>
                  <a:pt x="1937732" y="254363"/>
                  <a:pt x="1927500" y="347400"/>
                </a:cubicBezTo>
                <a:cubicBezTo>
                  <a:pt x="1682328" y="361325"/>
                  <a:pt x="1443225" y="379666"/>
                  <a:pt x="1246450" y="347400"/>
                </a:cubicBezTo>
                <a:cubicBezTo>
                  <a:pt x="1049675" y="315135"/>
                  <a:pt x="854486" y="329931"/>
                  <a:pt x="661775" y="347400"/>
                </a:cubicBezTo>
                <a:cubicBezTo>
                  <a:pt x="469065" y="364869"/>
                  <a:pt x="263150" y="368712"/>
                  <a:pt x="0" y="347400"/>
                </a:cubicBezTo>
                <a:cubicBezTo>
                  <a:pt x="-12506" y="186458"/>
                  <a:pt x="-10029" y="158135"/>
                  <a:pt x="0" y="0"/>
                </a:cubicBezTo>
                <a:close/>
              </a:path>
              <a:path w="1927500" h="347400" stroke="0" extrusionOk="0">
                <a:moveTo>
                  <a:pt x="0" y="0"/>
                </a:moveTo>
                <a:cubicBezTo>
                  <a:pt x="182195" y="16618"/>
                  <a:pt x="498226" y="-21619"/>
                  <a:pt x="642500" y="0"/>
                </a:cubicBezTo>
                <a:cubicBezTo>
                  <a:pt x="786774" y="21619"/>
                  <a:pt x="988839" y="-5810"/>
                  <a:pt x="1285000" y="0"/>
                </a:cubicBezTo>
                <a:cubicBezTo>
                  <a:pt x="1581161" y="5810"/>
                  <a:pt x="1726640" y="332"/>
                  <a:pt x="1927500" y="0"/>
                </a:cubicBezTo>
                <a:cubicBezTo>
                  <a:pt x="1910672" y="155330"/>
                  <a:pt x="1944207" y="223671"/>
                  <a:pt x="1927500" y="347400"/>
                </a:cubicBezTo>
                <a:cubicBezTo>
                  <a:pt x="1726680" y="318344"/>
                  <a:pt x="1496327" y="331607"/>
                  <a:pt x="1323550" y="347400"/>
                </a:cubicBezTo>
                <a:cubicBezTo>
                  <a:pt x="1150773" y="363194"/>
                  <a:pt x="904081" y="326853"/>
                  <a:pt x="719600" y="347400"/>
                </a:cubicBezTo>
                <a:cubicBezTo>
                  <a:pt x="535119" y="367948"/>
                  <a:pt x="349895" y="370096"/>
                  <a:pt x="0" y="347400"/>
                </a:cubicBezTo>
                <a:cubicBezTo>
                  <a:pt x="1511" y="270235"/>
                  <a:pt x="-3090" y="13916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877455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1" dirty="0">
                <a:solidFill>
                  <a:srgbClr val="248BCB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Nice one!</a:t>
            </a:r>
            <a:endParaRPr sz="1600" b="1" dirty="0">
              <a:solidFill>
                <a:srgbClr val="248BCB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sp>
        <p:nvSpPr>
          <p:cNvPr id="13" name="Google Shape;4920;p60">
            <a:extLst>
              <a:ext uri="{FF2B5EF4-FFF2-40B4-BE49-F238E27FC236}">
                <a16:creationId xmlns:a16="http://schemas.microsoft.com/office/drawing/2014/main" id="{10379AF5-30A6-22BB-2702-A93500221E87}"/>
              </a:ext>
            </a:extLst>
          </p:cNvPr>
          <p:cNvSpPr txBox="1"/>
          <p:nvPr/>
        </p:nvSpPr>
        <p:spPr>
          <a:xfrm>
            <a:off x="3881221" y="4719953"/>
            <a:ext cx="1791600" cy="1075951"/>
          </a:xfrm>
          <a:custGeom>
            <a:avLst/>
            <a:gdLst>
              <a:gd name="connsiteX0" fmla="*/ 0 w 1791600"/>
              <a:gd name="connsiteY0" fmla="*/ 0 h 1075951"/>
              <a:gd name="connsiteX1" fmla="*/ 579284 w 1791600"/>
              <a:gd name="connsiteY1" fmla="*/ 0 h 1075951"/>
              <a:gd name="connsiteX2" fmla="*/ 1158568 w 1791600"/>
              <a:gd name="connsiteY2" fmla="*/ 0 h 1075951"/>
              <a:gd name="connsiteX3" fmla="*/ 1791600 w 1791600"/>
              <a:gd name="connsiteY3" fmla="*/ 0 h 1075951"/>
              <a:gd name="connsiteX4" fmla="*/ 1791600 w 1791600"/>
              <a:gd name="connsiteY4" fmla="*/ 537976 h 1075951"/>
              <a:gd name="connsiteX5" fmla="*/ 1791600 w 1791600"/>
              <a:gd name="connsiteY5" fmla="*/ 1075951 h 1075951"/>
              <a:gd name="connsiteX6" fmla="*/ 1194400 w 1791600"/>
              <a:gd name="connsiteY6" fmla="*/ 1075951 h 1075951"/>
              <a:gd name="connsiteX7" fmla="*/ 650948 w 1791600"/>
              <a:gd name="connsiteY7" fmla="*/ 1075951 h 1075951"/>
              <a:gd name="connsiteX8" fmla="*/ 0 w 1791600"/>
              <a:gd name="connsiteY8" fmla="*/ 1075951 h 1075951"/>
              <a:gd name="connsiteX9" fmla="*/ 0 w 1791600"/>
              <a:gd name="connsiteY9" fmla="*/ 537976 h 1075951"/>
              <a:gd name="connsiteX10" fmla="*/ 0 w 1791600"/>
              <a:gd name="connsiteY10" fmla="*/ 0 h 107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1600" h="1075951" fill="none" extrusionOk="0">
                <a:moveTo>
                  <a:pt x="0" y="0"/>
                </a:moveTo>
                <a:cubicBezTo>
                  <a:pt x="260664" y="-10162"/>
                  <a:pt x="323786" y="10014"/>
                  <a:pt x="579284" y="0"/>
                </a:cubicBezTo>
                <a:cubicBezTo>
                  <a:pt x="834782" y="-10014"/>
                  <a:pt x="925295" y="7530"/>
                  <a:pt x="1158568" y="0"/>
                </a:cubicBezTo>
                <a:cubicBezTo>
                  <a:pt x="1391841" y="-7530"/>
                  <a:pt x="1581409" y="6226"/>
                  <a:pt x="1791600" y="0"/>
                </a:cubicBezTo>
                <a:cubicBezTo>
                  <a:pt x="1779308" y="134572"/>
                  <a:pt x="1794689" y="390213"/>
                  <a:pt x="1791600" y="537976"/>
                </a:cubicBezTo>
                <a:cubicBezTo>
                  <a:pt x="1788511" y="685739"/>
                  <a:pt x="1802073" y="869379"/>
                  <a:pt x="1791600" y="1075951"/>
                </a:cubicBezTo>
                <a:cubicBezTo>
                  <a:pt x="1647919" y="1064150"/>
                  <a:pt x="1445863" y="1057728"/>
                  <a:pt x="1194400" y="1075951"/>
                </a:cubicBezTo>
                <a:cubicBezTo>
                  <a:pt x="942937" y="1094174"/>
                  <a:pt x="819313" y="1063882"/>
                  <a:pt x="650948" y="1075951"/>
                </a:cubicBezTo>
                <a:cubicBezTo>
                  <a:pt x="482583" y="1088020"/>
                  <a:pt x="298465" y="1064168"/>
                  <a:pt x="0" y="1075951"/>
                </a:cubicBezTo>
                <a:cubicBezTo>
                  <a:pt x="10239" y="841307"/>
                  <a:pt x="-25393" y="798352"/>
                  <a:pt x="0" y="537976"/>
                </a:cubicBezTo>
                <a:cubicBezTo>
                  <a:pt x="25393" y="277600"/>
                  <a:pt x="25092" y="184376"/>
                  <a:pt x="0" y="0"/>
                </a:cubicBezTo>
                <a:close/>
              </a:path>
              <a:path w="1791600" h="1075951" stroke="0" extrusionOk="0">
                <a:moveTo>
                  <a:pt x="0" y="0"/>
                </a:moveTo>
                <a:cubicBezTo>
                  <a:pt x="244032" y="934"/>
                  <a:pt x="394239" y="519"/>
                  <a:pt x="543452" y="0"/>
                </a:cubicBezTo>
                <a:cubicBezTo>
                  <a:pt x="692665" y="-519"/>
                  <a:pt x="852807" y="-10345"/>
                  <a:pt x="1140652" y="0"/>
                </a:cubicBezTo>
                <a:cubicBezTo>
                  <a:pt x="1428497" y="10345"/>
                  <a:pt x="1645897" y="-21023"/>
                  <a:pt x="1791600" y="0"/>
                </a:cubicBezTo>
                <a:cubicBezTo>
                  <a:pt x="1806139" y="165108"/>
                  <a:pt x="1814821" y="322857"/>
                  <a:pt x="1791600" y="559495"/>
                </a:cubicBezTo>
                <a:cubicBezTo>
                  <a:pt x="1768379" y="796133"/>
                  <a:pt x="1803071" y="919987"/>
                  <a:pt x="1791600" y="1075951"/>
                </a:cubicBezTo>
                <a:cubicBezTo>
                  <a:pt x="1566918" y="1099535"/>
                  <a:pt x="1392118" y="1053491"/>
                  <a:pt x="1194400" y="1075951"/>
                </a:cubicBezTo>
                <a:cubicBezTo>
                  <a:pt x="996682" y="1098411"/>
                  <a:pt x="808270" y="1086186"/>
                  <a:pt x="633032" y="1075951"/>
                </a:cubicBezTo>
                <a:cubicBezTo>
                  <a:pt x="457794" y="1065716"/>
                  <a:pt x="129697" y="1100184"/>
                  <a:pt x="0" y="1075951"/>
                </a:cubicBezTo>
                <a:cubicBezTo>
                  <a:pt x="3784" y="889246"/>
                  <a:pt x="9260" y="764737"/>
                  <a:pt x="0" y="516456"/>
                </a:cubicBezTo>
                <a:cubicBezTo>
                  <a:pt x="-9260" y="268176"/>
                  <a:pt x="-23708" y="10949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227779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When water gets really cold it becomes a </a:t>
            </a:r>
            <a:r>
              <a:rPr lang="en-AU" u="sng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solid</a:t>
            </a: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.</a:t>
            </a:r>
            <a:endParaRPr dirty="0">
              <a:solidFill>
                <a:srgbClr val="248BCB"/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14" name="Google Shape;4915;p60">
            <a:extLst>
              <a:ext uri="{FF2B5EF4-FFF2-40B4-BE49-F238E27FC236}">
                <a16:creationId xmlns:a16="http://schemas.microsoft.com/office/drawing/2014/main" id="{F0EF5B87-E12A-6B03-F682-9F95F9D581C6}"/>
              </a:ext>
            </a:extLst>
          </p:cNvPr>
          <p:cNvSpPr txBox="1"/>
          <p:nvPr/>
        </p:nvSpPr>
        <p:spPr>
          <a:xfrm>
            <a:off x="4057326" y="1802276"/>
            <a:ext cx="1452090" cy="422292"/>
          </a:xfrm>
          <a:custGeom>
            <a:avLst/>
            <a:gdLst>
              <a:gd name="connsiteX0" fmla="*/ 0 w 1452090"/>
              <a:gd name="connsiteY0" fmla="*/ 0 h 422292"/>
              <a:gd name="connsiteX1" fmla="*/ 498551 w 1452090"/>
              <a:gd name="connsiteY1" fmla="*/ 0 h 422292"/>
              <a:gd name="connsiteX2" fmla="*/ 982581 w 1452090"/>
              <a:gd name="connsiteY2" fmla="*/ 0 h 422292"/>
              <a:gd name="connsiteX3" fmla="*/ 1452090 w 1452090"/>
              <a:gd name="connsiteY3" fmla="*/ 0 h 422292"/>
              <a:gd name="connsiteX4" fmla="*/ 1452090 w 1452090"/>
              <a:gd name="connsiteY4" fmla="*/ 422292 h 422292"/>
              <a:gd name="connsiteX5" fmla="*/ 968060 w 1452090"/>
              <a:gd name="connsiteY5" fmla="*/ 422292 h 422292"/>
              <a:gd name="connsiteX6" fmla="*/ 513072 w 1452090"/>
              <a:gd name="connsiteY6" fmla="*/ 422292 h 422292"/>
              <a:gd name="connsiteX7" fmla="*/ 0 w 1452090"/>
              <a:gd name="connsiteY7" fmla="*/ 422292 h 422292"/>
              <a:gd name="connsiteX8" fmla="*/ 0 w 1452090"/>
              <a:gd name="connsiteY8" fmla="*/ 0 h 42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2090" h="422292" fill="none" extrusionOk="0">
                <a:moveTo>
                  <a:pt x="0" y="0"/>
                </a:moveTo>
                <a:cubicBezTo>
                  <a:pt x="168616" y="3465"/>
                  <a:pt x="371484" y="586"/>
                  <a:pt x="498551" y="0"/>
                </a:cubicBezTo>
                <a:cubicBezTo>
                  <a:pt x="625618" y="-586"/>
                  <a:pt x="853271" y="-23058"/>
                  <a:pt x="982581" y="0"/>
                </a:cubicBezTo>
                <a:cubicBezTo>
                  <a:pt x="1111891" y="23058"/>
                  <a:pt x="1239549" y="-7881"/>
                  <a:pt x="1452090" y="0"/>
                </a:cubicBezTo>
                <a:cubicBezTo>
                  <a:pt x="1459309" y="181642"/>
                  <a:pt x="1459950" y="274749"/>
                  <a:pt x="1452090" y="422292"/>
                </a:cubicBezTo>
                <a:cubicBezTo>
                  <a:pt x="1210688" y="422986"/>
                  <a:pt x="1075564" y="436732"/>
                  <a:pt x="968060" y="422292"/>
                </a:cubicBezTo>
                <a:cubicBezTo>
                  <a:pt x="860556" y="407853"/>
                  <a:pt x="617223" y="406535"/>
                  <a:pt x="513072" y="422292"/>
                </a:cubicBezTo>
                <a:cubicBezTo>
                  <a:pt x="408921" y="438049"/>
                  <a:pt x="203722" y="440399"/>
                  <a:pt x="0" y="422292"/>
                </a:cubicBezTo>
                <a:cubicBezTo>
                  <a:pt x="-4930" y="306230"/>
                  <a:pt x="5776" y="120630"/>
                  <a:pt x="0" y="0"/>
                </a:cubicBezTo>
                <a:close/>
              </a:path>
              <a:path w="1452090" h="422292" stroke="0" extrusionOk="0">
                <a:moveTo>
                  <a:pt x="0" y="0"/>
                </a:moveTo>
                <a:cubicBezTo>
                  <a:pt x="149222" y="8948"/>
                  <a:pt x="346804" y="-9953"/>
                  <a:pt x="498551" y="0"/>
                </a:cubicBezTo>
                <a:cubicBezTo>
                  <a:pt x="650298" y="9953"/>
                  <a:pt x="858322" y="11287"/>
                  <a:pt x="982581" y="0"/>
                </a:cubicBezTo>
                <a:cubicBezTo>
                  <a:pt x="1106840" y="-11287"/>
                  <a:pt x="1257053" y="7614"/>
                  <a:pt x="1452090" y="0"/>
                </a:cubicBezTo>
                <a:cubicBezTo>
                  <a:pt x="1456608" y="154340"/>
                  <a:pt x="1435995" y="277343"/>
                  <a:pt x="1452090" y="422292"/>
                </a:cubicBezTo>
                <a:cubicBezTo>
                  <a:pt x="1244486" y="399655"/>
                  <a:pt x="1171763" y="431005"/>
                  <a:pt x="968060" y="422292"/>
                </a:cubicBezTo>
                <a:cubicBezTo>
                  <a:pt x="764357" y="413580"/>
                  <a:pt x="608689" y="443393"/>
                  <a:pt x="498551" y="422292"/>
                </a:cubicBezTo>
                <a:cubicBezTo>
                  <a:pt x="388413" y="401191"/>
                  <a:pt x="172746" y="408659"/>
                  <a:pt x="0" y="422292"/>
                </a:cubicBezTo>
                <a:cubicBezTo>
                  <a:pt x="11411" y="225874"/>
                  <a:pt x="7842" y="2032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490583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248BCB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An ice cube?</a:t>
            </a:r>
            <a:endParaRPr sz="1800" b="1" dirty="0">
              <a:solidFill>
                <a:srgbClr val="248BCB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cxnSp>
        <p:nvCxnSpPr>
          <p:cNvPr id="15" name="Google Shape;4921;p60">
            <a:extLst>
              <a:ext uri="{FF2B5EF4-FFF2-40B4-BE49-F238E27FC236}">
                <a16:creationId xmlns:a16="http://schemas.microsoft.com/office/drawing/2014/main" id="{82C78BD8-5CE2-48EA-A12C-0BDF5F17C298}"/>
              </a:ext>
            </a:extLst>
          </p:cNvPr>
          <p:cNvCxnSpPr>
            <a:cxnSpLocks/>
            <a:stCxn id="12" idx="0"/>
            <a:endCxn id="11" idx="4"/>
          </p:cNvCxnSpPr>
          <p:nvPr/>
        </p:nvCxnSpPr>
        <p:spPr>
          <a:xfrm rot="5400000" flipH="1" flipV="1">
            <a:off x="4607361" y="4071956"/>
            <a:ext cx="352020" cy="12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4922;p60">
            <a:extLst>
              <a:ext uri="{FF2B5EF4-FFF2-40B4-BE49-F238E27FC236}">
                <a16:creationId xmlns:a16="http://schemas.microsoft.com/office/drawing/2014/main" id="{8D797618-C811-75BC-01A1-8CEEE77BBDA4}"/>
              </a:ext>
            </a:extLst>
          </p:cNvPr>
          <p:cNvCxnSpPr>
            <a:cxnSpLocks/>
            <a:stCxn id="11" idx="0"/>
            <a:endCxn id="14" idx="2"/>
          </p:cNvCxnSpPr>
          <p:nvPr/>
        </p:nvCxnSpPr>
        <p:spPr>
          <a:xfrm rot="5400000" flipH="1" flipV="1">
            <a:off x="4297032" y="2710907"/>
            <a:ext cx="972678" cy="12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4923;p60">
            <a:extLst>
              <a:ext uri="{FF2B5EF4-FFF2-40B4-BE49-F238E27FC236}">
                <a16:creationId xmlns:a16="http://schemas.microsoft.com/office/drawing/2014/main" id="{1798288B-937D-77E8-43EF-3517C86B083B}"/>
              </a:ext>
            </a:extLst>
          </p:cNvPr>
          <p:cNvSpPr/>
          <p:nvPr/>
        </p:nvSpPr>
        <p:spPr>
          <a:xfrm>
            <a:off x="7172370" y="3189796"/>
            <a:ext cx="698700" cy="6987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accent3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8" name="Google Shape;4924;p60">
            <a:extLst>
              <a:ext uri="{FF2B5EF4-FFF2-40B4-BE49-F238E27FC236}">
                <a16:creationId xmlns:a16="http://schemas.microsoft.com/office/drawing/2014/main" id="{1C123D1B-92BA-B2BB-865F-EE56ADB9885C}"/>
              </a:ext>
            </a:extLst>
          </p:cNvPr>
          <p:cNvSpPr txBox="1"/>
          <p:nvPr/>
        </p:nvSpPr>
        <p:spPr>
          <a:xfrm>
            <a:off x="6557970" y="4247966"/>
            <a:ext cx="1927500" cy="347400"/>
          </a:xfrm>
          <a:custGeom>
            <a:avLst/>
            <a:gdLst>
              <a:gd name="connsiteX0" fmla="*/ 0 w 1927500"/>
              <a:gd name="connsiteY0" fmla="*/ 0 h 347400"/>
              <a:gd name="connsiteX1" fmla="*/ 642500 w 1927500"/>
              <a:gd name="connsiteY1" fmla="*/ 0 h 347400"/>
              <a:gd name="connsiteX2" fmla="*/ 1265725 w 1927500"/>
              <a:gd name="connsiteY2" fmla="*/ 0 h 347400"/>
              <a:gd name="connsiteX3" fmla="*/ 1927500 w 1927500"/>
              <a:gd name="connsiteY3" fmla="*/ 0 h 347400"/>
              <a:gd name="connsiteX4" fmla="*/ 1927500 w 1927500"/>
              <a:gd name="connsiteY4" fmla="*/ 347400 h 347400"/>
              <a:gd name="connsiteX5" fmla="*/ 1323550 w 1927500"/>
              <a:gd name="connsiteY5" fmla="*/ 347400 h 347400"/>
              <a:gd name="connsiteX6" fmla="*/ 719600 w 1927500"/>
              <a:gd name="connsiteY6" fmla="*/ 347400 h 347400"/>
              <a:gd name="connsiteX7" fmla="*/ 0 w 1927500"/>
              <a:gd name="connsiteY7" fmla="*/ 347400 h 347400"/>
              <a:gd name="connsiteX8" fmla="*/ 0 w 1927500"/>
              <a:gd name="connsiteY8" fmla="*/ 0 h 3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7500" h="347400" fill="none" extrusionOk="0">
                <a:moveTo>
                  <a:pt x="0" y="0"/>
                </a:moveTo>
                <a:cubicBezTo>
                  <a:pt x="207074" y="6703"/>
                  <a:pt x="346306" y="-3541"/>
                  <a:pt x="642500" y="0"/>
                </a:cubicBezTo>
                <a:cubicBezTo>
                  <a:pt x="938694" y="3541"/>
                  <a:pt x="1029279" y="30114"/>
                  <a:pt x="1265725" y="0"/>
                </a:cubicBezTo>
                <a:cubicBezTo>
                  <a:pt x="1502171" y="-30114"/>
                  <a:pt x="1659306" y="-3321"/>
                  <a:pt x="1927500" y="0"/>
                </a:cubicBezTo>
                <a:cubicBezTo>
                  <a:pt x="1941181" y="93218"/>
                  <a:pt x="1938082" y="275164"/>
                  <a:pt x="1927500" y="347400"/>
                </a:cubicBezTo>
                <a:cubicBezTo>
                  <a:pt x="1787136" y="335465"/>
                  <a:pt x="1458810" y="333311"/>
                  <a:pt x="1323550" y="347400"/>
                </a:cubicBezTo>
                <a:cubicBezTo>
                  <a:pt x="1188290" y="361490"/>
                  <a:pt x="963837" y="373168"/>
                  <a:pt x="719600" y="347400"/>
                </a:cubicBezTo>
                <a:cubicBezTo>
                  <a:pt x="475363" y="321633"/>
                  <a:pt x="289476" y="333587"/>
                  <a:pt x="0" y="347400"/>
                </a:cubicBezTo>
                <a:cubicBezTo>
                  <a:pt x="-5843" y="259565"/>
                  <a:pt x="8407" y="114032"/>
                  <a:pt x="0" y="0"/>
                </a:cubicBezTo>
                <a:close/>
              </a:path>
              <a:path w="1927500" h="347400" stroke="0" extrusionOk="0">
                <a:moveTo>
                  <a:pt x="0" y="0"/>
                </a:moveTo>
                <a:cubicBezTo>
                  <a:pt x="126830" y="-28535"/>
                  <a:pt x="377650" y="-1642"/>
                  <a:pt x="584675" y="0"/>
                </a:cubicBezTo>
                <a:cubicBezTo>
                  <a:pt x="791701" y="1642"/>
                  <a:pt x="1087600" y="-12418"/>
                  <a:pt x="1265725" y="0"/>
                </a:cubicBezTo>
                <a:cubicBezTo>
                  <a:pt x="1443850" y="12418"/>
                  <a:pt x="1733825" y="5768"/>
                  <a:pt x="1927500" y="0"/>
                </a:cubicBezTo>
                <a:cubicBezTo>
                  <a:pt x="1941392" y="77199"/>
                  <a:pt x="1931793" y="176089"/>
                  <a:pt x="1927500" y="347400"/>
                </a:cubicBezTo>
                <a:cubicBezTo>
                  <a:pt x="1710569" y="363813"/>
                  <a:pt x="1514312" y="320993"/>
                  <a:pt x="1246450" y="347400"/>
                </a:cubicBezTo>
                <a:cubicBezTo>
                  <a:pt x="978588" y="373808"/>
                  <a:pt x="875545" y="326935"/>
                  <a:pt x="642500" y="347400"/>
                </a:cubicBezTo>
                <a:cubicBezTo>
                  <a:pt x="409455" y="367866"/>
                  <a:pt x="266393" y="315735"/>
                  <a:pt x="0" y="347400"/>
                </a:cubicBezTo>
                <a:cubicBezTo>
                  <a:pt x="-14203" y="205186"/>
                  <a:pt x="7168" y="11292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8003289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1" dirty="0">
                <a:solidFill>
                  <a:srgbClr val="248BCB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Not bad!</a:t>
            </a:r>
            <a:endParaRPr sz="1600" b="1" dirty="0">
              <a:solidFill>
                <a:srgbClr val="248BCB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sp>
        <p:nvSpPr>
          <p:cNvPr id="19" name="Google Shape;4925;p60">
            <a:extLst>
              <a:ext uri="{FF2B5EF4-FFF2-40B4-BE49-F238E27FC236}">
                <a16:creationId xmlns:a16="http://schemas.microsoft.com/office/drawing/2014/main" id="{505A49B6-3926-BEAB-8359-5360AA8F7374}"/>
              </a:ext>
            </a:extLst>
          </p:cNvPr>
          <p:cNvSpPr txBox="1"/>
          <p:nvPr/>
        </p:nvSpPr>
        <p:spPr>
          <a:xfrm>
            <a:off x="6584162" y="4719953"/>
            <a:ext cx="1852294" cy="1223650"/>
          </a:xfrm>
          <a:custGeom>
            <a:avLst/>
            <a:gdLst>
              <a:gd name="connsiteX0" fmla="*/ 0 w 1852294"/>
              <a:gd name="connsiteY0" fmla="*/ 0 h 1223650"/>
              <a:gd name="connsiteX1" fmla="*/ 561863 w 1852294"/>
              <a:gd name="connsiteY1" fmla="*/ 0 h 1223650"/>
              <a:gd name="connsiteX2" fmla="*/ 1160771 w 1852294"/>
              <a:gd name="connsiteY2" fmla="*/ 0 h 1223650"/>
              <a:gd name="connsiteX3" fmla="*/ 1852294 w 1852294"/>
              <a:gd name="connsiteY3" fmla="*/ 0 h 1223650"/>
              <a:gd name="connsiteX4" fmla="*/ 1852294 w 1852294"/>
              <a:gd name="connsiteY4" fmla="*/ 587352 h 1223650"/>
              <a:gd name="connsiteX5" fmla="*/ 1852294 w 1852294"/>
              <a:gd name="connsiteY5" fmla="*/ 1223650 h 1223650"/>
              <a:gd name="connsiteX6" fmla="*/ 1271909 w 1852294"/>
              <a:gd name="connsiteY6" fmla="*/ 1223650 h 1223650"/>
              <a:gd name="connsiteX7" fmla="*/ 673000 w 1852294"/>
              <a:gd name="connsiteY7" fmla="*/ 1223650 h 1223650"/>
              <a:gd name="connsiteX8" fmla="*/ 0 w 1852294"/>
              <a:gd name="connsiteY8" fmla="*/ 1223650 h 1223650"/>
              <a:gd name="connsiteX9" fmla="*/ 0 w 1852294"/>
              <a:gd name="connsiteY9" fmla="*/ 599589 h 1223650"/>
              <a:gd name="connsiteX10" fmla="*/ 0 w 1852294"/>
              <a:gd name="connsiteY10" fmla="*/ 0 h 122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2294" h="1223650" fill="none" extrusionOk="0">
                <a:moveTo>
                  <a:pt x="0" y="0"/>
                </a:moveTo>
                <a:cubicBezTo>
                  <a:pt x="280174" y="6633"/>
                  <a:pt x="428216" y="-11978"/>
                  <a:pt x="561863" y="0"/>
                </a:cubicBezTo>
                <a:cubicBezTo>
                  <a:pt x="695510" y="11978"/>
                  <a:pt x="976321" y="19126"/>
                  <a:pt x="1160771" y="0"/>
                </a:cubicBezTo>
                <a:cubicBezTo>
                  <a:pt x="1345221" y="-19126"/>
                  <a:pt x="1558914" y="10497"/>
                  <a:pt x="1852294" y="0"/>
                </a:cubicBezTo>
                <a:cubicBezTo>
                  <a:pt x="1856813" y="249519"/>
                  <a:pt x="1877266" y="329127"/>
                  <a:pt x="1852294" y="587352"/>
                </a:cubicBezTo>
                <a:cubicBezTo>
                  <a:pt x="1827322" y="845577"/>
                  <a:pt x="1840122" y="951407"/>
                  <a:pt x="1852294" y="1223650"/>
                </a:cubicBezTo>
                <a:cubicBezTo>
                  <a:pt x="1680329" y="1208338"/>
                  <a:pt x="1435200" y="1236501"/>
                  <a:pt x="1271909" y="1223650"/>
                </a:cubicBezTo>
                <a:cubicBezTo>
                  <a:pt x="1108619" y="1210799"/>
                  <a:pt x="797174" y="1226962"/>
                  <a:pt x="673000" y="1223650"/>
                </a:cubicBezTo>
                <a:cubicBezTo>
                  <a:pt x="548826" y="1220338"/>
                  <a:pt x="195304" y="1241661"/>
                  <a:pt x="0" y="1223650"/>
                </a:cubicBezTo>
                <a:cubicBezTo>
                  <a:pt x="1600" y="971191"/>
                  <a:pt x="-11574" y="883149"/>
                  <a:pt x="0" y="599589"/>
                </a:cubicBezTo>
                <a:cubicBezTo>
                  <a:pt x="11574" y="316029"/>
                  <a:pt x="-18366" y="252866"/>
                  <a:pt x="0" y="0"/>
                </a:cubicBezTo>
                <a:close/>
              </a:path>
              <a:path w="1852294" h="1223650" stroke="0" extrusionOk="0">
                <a:moveTo>
                  <a:pt x="0" y="0"/>
                </a:moveTo>
                <a:cubicBezTo>
                  <a:pt x="135535" y="3462"/>
                  <a:pt x="349633" y="6616"/>
                  <a:pt x="617431" y="0"/>
                </a:cubicBezTo>
                <a:cubicBezTo>
                  <a:pt x="885229" y="-6616"/>
                  <a:pt x="1009421" y="-24741"/>
                  <a:pt x="1271909" y="0"/>
                </a:cubicBezTo>
                <a:cubicBezTo>
                  <a:pt x="1534397" y="24741"/>
                  <a:pt x="1681866" y="22731"/>
                  <a:pt x="1852294" y="0"/>
                </a:cubicBezTo>
                <a:cubicBezTo>
                  <a:pt x="1871882" y="259730"/>
                  <a:pt x="1833307" y="444312"/>
                  <a:pt x="1852294" y="599589"/>
                </a:cubicBezTo>
                <a:cubicBezTo>
                  <a:pt x="1871281" y="754866"/>
                  <a:pt x="1834279" y="1040506"/>
                  <a:pt x="1852294" y="1223650"/>
                </a:cubicBezTo>
                <a:cubicBezTo>
                  <a:pt x="1536539" y="1202391"/>
                  <a:pt x="1400486" y="1239359"/>
                  <a:pt x="1197817" y="1223650"/>
                </a:cubicBezTo>
                <a:cubicBezTo>
                  <a:pt x="995148" y="1207941"/>
                  <a:pt x="843893" y="1249977"/>
                  <a:pt x="561863" y="1223650"/>
                </a:cubicBezTo>
                <a:cubicBezTo>
                  <a:pt x="279833" y="1197323"/>
                  <a:pt x="175910" y="1216426"/>
                  <a:pt x="0" y="1223650"/>
                </a:cubicBezTo>
                <a:cubicBezTo>
                  <a:pt x="-20680" y="943694"/>
                  <a:pt x="26420" y="786236"/>
                  <a:pt x="0" y="636298"/>
                </a:cubicBezTo>
                <a:cubicBezTo>
                  <a:pt x="-26420" y="486360"/>
                  <a:pt x="15429" y="3075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517461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When ice warms up it becomes a </a:t>
            </a:r>
            <a:r>
              <a:rPr lang="en-AU" u="sng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liquid</a:t>
            </a: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 again.</a:t>
            </a:r>
            <a:endParaRPr dirty="0">
              <a:solidFill>
                <a:srgbClr val="248BCB"/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20" name="Google Shape;4926;p60">
            <a:extLst>
              <a:ext uri="{FF2B5EF4-FFF2-40B4-BE49-F238E27FC236}">
                <a16:creationId xmlns:a16="http://schemas.microsoft.com/office/drawing/2014/main" id="{E4D02B20-E19A-5904-5B7C-2644A3C22BE3}"/>
              </a:ext>
            </a:extLst>
          </p:cNvPr>
          <p:cNvSpPr txBox="1"/>
          <p:nvPr/>
        </p:nvSpPr>
        <p:spPr>
          <a:xfrm>
            <a:off x="6789961" y="1756613"/>
            <a:ext cx="1459635" cy="521117"/>
          </a:xfrm>
          <a:custGeom>
            <a:avLst/>
            <a:gdLst>
              <a:gd name="connsiteX0" fmla="*/ 0 w 1459635"/>
              <a:gd name="connsiteY0" fmla="*/ 0 h 521117"/>
              <a:gd name="connsiteX1" fmla="*/ 457352 w 1459635"/>
              <a:gd name="connsiteY1" fmla="*/ 0 h 521117"/>
              <a:gd name="connsiteX2" fmla="*/ 900108 w 1459635"/>
              <a:gd name="connsiteY2" fmla="*/ 0 h 521117"/>
              <a:gd name="connsiteX3" fmla="*/ 1459635 w 1459635"/>
              <a:gd name="connsiteY3" fmla="*/ 0 h 521117"/>
              <a:gd name="connsiteX4" fmla="*/ 1459635 w 1459635"/>
              <a:gd name="connsiteY4" fmla="*/ 521117 h 521117"/>
              <a:gd name="connsiteX5" fmla="*/ 987686 w 1459635"/>
              <a:gd name="connsiteY5" fmla="*/ 521117 h 521117"/>
              <a:gd name="connsiteX6" fmla="*/ 486545 w 1459635"/>
              <a:gd name="connsiteY6" fmla="*/ 521117 h 521117"/>
              <a:gd name="connsiteX7" fmla="*/ 0 w 1459635"/>
              <a:gd name="connsiteY7" fmla="*/ 521117 h 521117"/>
              <a:gd name="connsiteX8" fmla="*/ 0 w 1459635"/>
              <a:gd name="connsiteY8" fmla="*/ 0 h 52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9635" h="521117" fill="none" extrusionOk="0">
                <a:moveTo>
                  <a:pt x="0" y="0"/>
                </a:moveTo>
                <a:cubicBezTo>
                  <a:pt x="193067" y="-14869"/>
                  <a:pt x="311926" y="-20519"/>
                  <a:pt x="457352" y="0"/>
                </a:cubicBezTo>
                <a:cubicBezTo>
                  <a:pt x="602778" y="20519"/>
                  <a:pt x="773647" y="20726"/>
                  <a:pt x="900108" y="0"/>
                </a:cubicBezTo>
                <a:cubicBezTo>
                  <a:pt x="1026569" y="-20726"/>
                  <a:pt x="1226721" y="-24816"/>
                  <a:pt x="1459635" y="0"/>
                </a:cubicBezTo>
                <a:cubicBezTo>
                  <a:pt x="1461669" y="197359"/>
                  <a:pt x="1481022" y="398143"/>
                  <a:pt x="1459635" y="521117"/>
                </a:cubicBezTo>
                <a:cubicBezTo>
                  <a:pt x="1280385" y="500554"/>
                  <a:pt x="1209518" y="536487"/>
                  <a:pt x="987686" y="521117"/>
                </a:cubicBezTo>
                <a:cubicBezTo>
                  <a:pt x="765854" y="505747"/>
                  <a:pt x="628138" y="518788"/>
                  <a:pt x="486545" y="521117"/>
                </a:cubicBezTo>
                <a:cubicBezTo>
                  <a:pt x="344952" y="523446"/>
                  <a:pt x="169086" y="527993"/>
                  <a:pt x="0" y="521117"/>
                </a:cubicBezTo>
                <a:cubicBezTo>
                  <a:pt x="22840" y="365905"/>
                  <a:pt x="11150" y="180689"/>
                  <a:pt x="0" y="0"/>
                </a:cubicBezTo>
                <a:close/>
              </a:path>
              <a:path w="1459635" h="521117" stroke="0" extrusionOk="0">
                <a:moveTo>
                  <a:pt x="0" y="0"/>
                </a:moveTo>
                <a:cubicBezTo>
                  <a:pt x="195974" y="15369"/>
                  <a:pt x="357488" y="-11638"/>
                  <a:pt x="471949" y="0"/>
                </a:cubicBezTo>
                <a:cubicBezTo>
                  <a:pt x="586410" y="11638"/>
                  <a:pt x="705182" y="6698"/>
                  <a:pt x="929301" y="0"/>
                </a:cubicBezTo>
                <a:cubicBezTo>
                  <a:pt x="1153420" y="-6698"/>
                  <a:pt x="1269787" y="-18956"/>
                  <a:pt x="1459635" y="0"/>
                </a:cubicBezTo>
                <a:cubicBezTo>
                  <a:pt x="1436695" y="113238"/>
                  <a:pt x="1454167" y="261136"/>
                  <a:pt x="1459635" y="521117"/>
                </a:cubicBezTo>
                <a:cubicBezTo>
                  <a:pt x="1298492" y="504043"/>
                  <a:pt x="1176371" y="500926"/>
                  <a:pt x="1016879" y="521117"/>
                </a:cubicBezTo>
                <a:cubicBezTo>
                  <a:pt x="857387" y="541308"/>
                  <a:pt x="785760" y="523756"/>
                  <a:pt x="574123" y="521117"/>
                </a:cubicBezTo>
                <a:cubicBezTo>
                  <a:pt x="362486" y="518478"/>
                  <a:pt x="116600" y="517271"/>
                  <a:pt x="0" y="521117"/>
                </a:cubicBezTo>
                <a:cubicBezTo>
                  <a:pt x="25834" y="279258"/>
                  <a:pt x="-3273" y="1630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564195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248BCB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A melting ice cube?</a:t>
            </a:r>
            <a:endParaRPr sz="1800" b="1" dirty="0">
              <a:solidFill>
                <a:srgbClr val="248BCB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cxnSp>
        <p:nvCxnSpPr>
          <p:cNvPr id="21" name="Google Shape;4927;p60">
            <a:extLst>
              <a:ext uri="{FF2B5EF4-FFF2-40B4-BE49-F238E27FC236}">
                <a16:creationId xmlns:a16="http://schemas.microsoft.com/office/drawing/2014/main" id="{9D157DB8-FCED-4CED-FF24-D99B08869689}"/>
              </a:ext>
            </a:extLst>
          </p:cNvPr>
          <p:cNvCxnSpPr>
            <a:stCxn id="18" idx="0"/>
            <a:endCxn id="17" idx="4"/>
          </p:cNvCxnSpPr>
          <p:nvPr/>
        </p:nvCxnSpPr>
        <p:spPr>
          <a:xfrm rot="5400000" flipH="1" flipV="1">
            <a:off x="7341985" y="4068231"/>
            <a:ext cx="359470" cy="12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4928;p60">
            <a:extLst>
              <a:ext uri="{FF2B5EF4-FFF2-40B4-BE49-F238E27FC236}">
                <a16:creationId xmlns:a16="http://schemas.microsoft.com/office/drawing/2014/main" id="{B20A5D0C-5D48-5681-C66D-146D99FDC19A}"/>
              </a:ext>
            </a:extLst>
          </p:cNvPr>
          <p:cNvCxnSpPr>
            <a:cxnSpLocks/>
            <a:stCxn id="17" idx="0"/>
            <a:endCxn id="20" idx="2"/>
          </p:cNvCxnSpPr>
          <p:nvPr/>
        </p:nvCxnSpPr>
        <p:spPr>
          <a:xfrm rot="16200000" flipV="1">
            <a:off x="7064717" y="2732792"/>
            <a:ext cx="912066" cy="194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4929;p60">
            <a:extLst>
              <a:ext uri="{FF2B5EF4-FFF2-40B4-BE49-F238E27FC236}">
                <a16:creationId xmlns:a16="http://schemas.microsoft.com/office/drawing/2014/main" id="{F004BC4F-7177-067B-2D9A-44623009EA77}"/>
              </a:ext>
            </a:extLst>
          </p:cNvPr>
          <p:cNvSpPr/>
          <p:nvPr/>
        </p:nvSpPr>
        <p:spPr>
          <a:xfrm>
            <a:off x="9713197" y="2970000"/>
            <a:ext cx="698700" cy="6987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accent3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24" name="Google Shape;4930;p60">
            <a:extLst>
              <a:ext uri="{FF2B5EF4-FFF2-40B4-BE49-F238E27FC236}">
                <a16:creationId xmlns:a16="http://schemas.microsoft.com/office/drawing/2014/main" id="{CCBBD0DD-4EF5-3626-DC82-94F4F1A6B839}"/>
              </a:ext>
            </a:extLst>
          </p:cNvPr>
          <p:cNvSpPr txBox="1"/>
          <p:nvPr/>
        </p:nvSpPr>
        <p:spPr>
          <a:xfrm>
            <a:off x="9105147" y="4186958"/>
            <a:ext cx="1927500" cy="347400"/>
          </a:xfrm>
          <a:custGeom>
            <a:avLst/>
            <a:gdLst>
              <a:gd name="connsiteX0" fmla="*/ 0 w 1927500"/>
              <a:gd name="connsiteY0" fmla="*/ 0 h 347400"/>
              <a:gd name="connsiteX1" fmla="*/ 661775 w 1927500"/>
              <a:gd name="connsiteY1" fmla="*/ 0 h 347400"/>
              <a:gd name="connsiteX2" fmla="*/ 1265725 w 1927500"/>
              <a:gd name="connsiteY2" fmla="*/ 0 h 347400"/>
              <a:gd name="connsiteX3" fmla="*/ 1927500 w 1927500"/>
              <a:gd name="connsiteY3" fmla="*/ 0 h 347400"/>
              <a:gd name="connsiteX4" fmla="*/ 1927500 w 1927500"/>
              <a:gd name="connsiteY4" fmla="*/ 347400 h 347400"/>
              <a:gd name="connsiteX5" fmla="*/ 1342825 w 1927500"/>
              <a:gd name="connsiteY5" fmla="*/ 347400 h 347400"/>
              <a:gd name="connsiteX6" fmla="*/ 719600 w 1927500"/>
              <a:gd name="connsiteY6" fmla="*/ 347400 h 347400"/>
              <a:gd name="connsiteX7" fmla="*/ 0 w 1927500"/>
              <a:gd name="connsiteY7" fmla="*/ 347400 h 347400"/>
              <a:gd name="connsiteX8" fmla="*/ 0 w 1927500"/>
              <a:gd name="connsiteY8" fmla="*/ 0 h 3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7500" h="347400" fill="none" extrusionOk="0">
                <a:moveTo>
                  <a:pt x="0" y="0"/>
                </a:moveTo>
                <a:cubicBezTo>
                  <a:pt x="169590" y="-22761"/>
                  <a:pt x="505586" y="-5255"/>
                  <a:pt x="661775" y="0"/>
                </a:cubicBezTo>
                <a:cubicBezTo>
                  <a:pt x="817964" y="5255"/>
                  <a:pt x="1007570" y="21151"/>
                  <a:pt x="1265725" y="0"/>
                </a:cubicBezTo>
                <a:cubicBezTo>
                  <a:pt x="1523880" y="-21151"/>
                  <a:pt x="1710785" y="-15260"/>
                  <a:pt x="1927500" y="0"/>
                </a:cubicBezTo>
                <a:cubicBezTo>
                  <a:pt x="1927133" y="137207"/>
                  <a:pt x="1926740" y="216937"/>
                  <a:pt x="1927500" y="347400"/>
                </a:cubicBezTo>
                <a:cubicBezTo>
                  <a:pt x="1757881" y="364223"/>
                  <a:pt x="1611573" y="354936"/>
                  <a:pt x="1342825" y="347400"/>
                </a:cubicBezTo>
                <a:cubicBezTo>
                  <a:pt x="1074078" y="339864"/>
                  <a:pt x="887771" y="351907"/>
                  <a:pt x="719600" y="347400"/>
                </a:cubicBezTo>
                <a:cubicBezTo>
                  <a:pt x="551430" y="342893"/>
                  <a:pt x="207673" y="337120"/>
                  <a:pt x="0" y="347400"/>
                </a:cubicBezTo>
                <a:cubicBezTo>
                  <a:pt x="15269" y="197672"/>
                  <a:pt x="-11051" y="92509"/>
                  <a:pt x="0" y="0"/>
                </a:cubicBezTo>
                <a:close/>
              </a:path>
              <a:path w="1927500" h="347400" stroke="0" extrusionOk="0">
                <a:moveTo>
                  <a:pt x="0" y="0"/>
                </a:moveTo>
                <a:cubicBezTo>
                  <a:pt x="189801" y="1737"/>
                  <a:pt x="426383" y="12449"/>
                  <a:pt x="623225" y="0"/>
                </a:cubicBezTo>
                <a:cubicBezTo>
                  <a:pt x="820068" y="-12449"/>
                  <a:pt x="1021123" y="25084"/>
                  <a:pt x="1304275" y="0"/>
                </a:cubicBezTo>
                <a:cubicBezTo>
                  <a:pt x="1587427" y="-25084"/>
                  <a:pt x="1748957" y="-6931"/>
                  <a:pt x="1927500" y="0"/>
                </a:cubicBezTo>
                <a:cubicBezTo>
                  <a:pt x="1922834" y="119223"/>
                  <a:pt x="1934463" y="225965"/>
                  <a:pt x="1927500" y="347400"/>
                </a:cubicBezTo>
                <a:cubicBezTo>
                  <a:pt x="1788375" y="342988"/>
                  <a:pt x="1508828" y="316613"/>
                  <a:pt x="1246450" y="347400"/>
                </a:cubicBezTo>
                <a:cubicBezTo>
                  <a:pt x="984072" y="378188"/>
                  <a:pt x="904014" y="373929"/>
                  <a:pt x="603950" y="347400"/>
                </a:cubicBezTo>
                <a:cubicBezTo>
                  <a:pt x="303886" y="320871"/>
                  <a:pt x="287554" y="377192"/>
                  <a:pt x="0" y="347400"/>
                </a:cubicBezTo>
                <a:cubicBezTo>
                  <a:pt x="-665" y="190942"/>
                  <a:pt x="-4081" y="7748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642684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1" dirty="0">
                <a:solidFill>
                  <a:srgbClr val="248BCB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What great acting!</a:t>
            </a:r>
            <a:endParaRPr sz="1600" b="1" dirty="0">
              <a:solidFill>
                <a:srgbClr val="248BCB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sp>
        <p:nvSpPr>
          <p:cNvPr id="25" name="Google Shape;4931;p60">
            <a:extLst>
              <a:ext uri="{FF2B5EF4-FFF2-40B4-BE49-F238E27FC236}">
                <a16:creationId xmlns:a16="http://schemas.microsoft.com/office/drawing/2014/main" id="{89AD3186-6BD8-F7D5-C3C2-8EB7FCB9BFBB}"/>
              </a:ext>
            </a:extLst>
          </p:cNvPr>
          <p:cNvSpPr txBox="1"/>
          <p:nvPr/>
        </p:nvSpPr>
        <p:spPr>
          <a:xfrm>
            <a:off x="9081093" y="4672457"/>
            <a:ext cx="1969257" cy="1252310"/>
          </a:xfrm>
          <a:custGeom>
            <a:avLst/>
            <a:gdLst>
              <a:gd name="connsiteX0" fmla="*/ 0 w 1969257"/>
              <a:gd name="connsiteY0" fmla="*/ 0 h 1252310"/>
              <a:gd name="connsiteX1" fmla="*/ 636726 w 1969257"/>
              <a:gd name="connsiteY1" fmla="*/ 0 h 1252310"/>
              <a:gd name="connsiteX2" fmla="*/ 1273453 w 1969257"/>
              <a:gd name="connsiteY2" fmla="*/ 0 h 1252310"/>
              <a:gd name="connsiteX3" fmla="*/ 1969257 w 1969257"/>
              <a:gd name="connsiteY3" fmla="*/ 0 h 1252310"/>
              <a:gd name="connsiteX4" fmla="*/ 1969257 w 1969257"/>
              <a:gd name="connsiteY4" fmla="*/ 601109 h 1252310"/>
              <a:gd name="connsiteX5" fmla="*/ 1969257 w 1969257"/>
              <a:gd name="connsiteY5" fmla="*/ 1252310 h 1252310"/>
              <a:gd name="connsiteX6" fmla="*/ 1273453 w 1969257"/>
              <a:gd name="connsiteY6" fmla="*/ 1252310 h 1252310"/>
              <a:gd name="connsiteX7" fmla="*/ 676112 w 1969257"/>
              <a:gd name="connsiteY7" fmla="*/ 1252310 h 1252310"/>
              <a:gd name="connsiteX8" fmla="*/ 0 w 1969257"/>
              <a:gd name="connsiteY8" fmla="*/ 1252310 h 1252310"/>
              <a:gd name="connsiteX9" fmla="*/ 0 w 1969257"/>
              <a:gd name="connsiteY9" fmla="*/ 601109 h 1252310"/>
              <a:gd name="connsiteX10" fmla="*/ 0 w 1969257"/>
              <a:gd name="connsiteY10" fmla="*/ 0 h 125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9257" h="1252310" fill="none" extrusionOk="0">
                <a:moveTo>
                  <a:pt x="0" y="0"/>
                </a:moveTo>
                <a:cubicBezTo>
                  <a:pt x="210891" y="-9255"/>
                  <a:pt x="481953" y="12109"/>
                  <a:pt x="636726" y="0"/>
                </a:cubicBezTo>
                <a:cubicBezTo>
                  <a:pt x="791499" y="-12109"/>
                  <a:pt x="1113855" y="-2747"/>
                  <a:pt x="1273453" y="0"/>
                </a:cubicBezTo>
                <a:cubicBezTo>
                  <a:pt x="1433051" y="2747"/>
                  <a:pt x="1758207" y="-5848"/>
                  <a:pt x="1969257" y="0"/>
                </a:cubicBezTo>
                <a:cubicBezTo>
                  <a:pt x="1952853" y="264852"/>
                  <a:pt x="1960915" y="303437"/>
                  <a:pt x="1969257" y="601109"/>
                </a:cubicBezTo>
                <a:cubicBezTo>
                  <a:pt x="1977599" y="898781"/>
                  <a:pt x="1983025" y="948589"/>
                  <a:pt x="1969257" y="1252310"/>
                </a:cubicBezTo>
                <a:cubicBezTo>
                  <a:pt x="1786617" y="1247146"/>
                  <a:pt x="1540709" y="1225182"/>
                  <a:pt x="1273453" y="1252310"/>
                </a:cubicBezTo>
                <a:cubicBezTo>
                  <a:pt x="1006197" y="1279438"/>
                  <a:pt x="820798" y="1271380"/>
                  <a:pt x="676112" y="1252310"/>
                </a:cubicBezTo>
                <a:cubicBezTo>
                  <a:pt x="531426" y="1233240"/>
                  <a:pt x="239545" y="1222406"/>
                  <a:pt x="0" y="1252310"/>
                </a:cubicBezTo>
                <a:cubicBezTo>
                  <a:pt x="-2476" y="992279"/>
                  <a:pt x="-22895" y="866563"/>
                  <a:pt x="0" y="601109"/>
                </a:cubicBezTo>
                <a:cubicBezTo>
                  <a:pt x="22895" y="335655"/>
                  <a:pt x="-18273" y="193234"/>
                  <a:pt x="0" y="0"/>
                </a:cubicBezTo>
                <a:close/>
              </a:path>
              <a:path w="1969257" h="1252310" stroke="0" extrusionOk="0">
                <a:moveTo>
                  <a:pt x="0" y="0"/>
                </a:moveTo>
                <a:cubicBezTo>
                  <a:pt x="212194" y="-10037"/>
                  <a:pt x="447460" y="17462"/>
                  <a:pt x="636726" y="0"/>
                </a:cubicBezTo>
                <a:cubicBezTo>
                  <a:pt x="825992" y="-17462"/>
                  <a:pt x="965035" y="-10847"/>
                  <a:pt x="1253760" y="0"/>
                </a:cubicBezTo>
                <a:cubicBezTo>
                  <a:pt x="1542485" y="10847"/>
                  <a:pt x="1741752" y="-24198"/>
                  <a:pt x="1969257" y="0"/>
                </a:cubicBezTo>
                <a:cubicBezTo>
                  <a:pt x="1982295" y="277105"/>
                  <a:pt x="1951187" y="445577"/>
                  <a:pt x="1969257" y="626155"/>
                </a:cubicBezTo>
                <a:cubicBezTo>
                  <a:pt x="1987327" y="806733"/>
                  <a:pt x="1962619" y="1103213"/>
                  <a:pt x="1969257" y="1252310"/>
                </a:cubicBezTo>
                <a:cubicBezTo>
                  <a:pt x="1713716" y="1269886"/>
                  <a:pt x="1496954" y="1237138"/>
                  <a:pt x="1312838" y="1252310"/>
                </a:cubicBezTo>
                <a:cubicBezTo>
                  <a:pt x="1128722" y="1267482"/>
                  <a:pt x="982629" y="1221118"/>
                  <a:pt x="656419" y="1252310"/>
                </a:cubicBezTo>
                <a:cubicBezTo>
                  <a:pt x="330209" y="1283502"/>
                  <a:pt x="146496" y="1273871"/>
                  <a:pt x="0" y="1252310"/>
                </a:cubicBezTo>
                <a:cubicBezTo>
                  <a:pt x="-7537" y="1009430"/>
                  <a:pt x="-13568" y="898707"/>
                  <a:pt x="0" y="638678"/>
                </a:cubicBezTo>
                <a:cubicBezTo>
                  <a:pt x="13568" y="378649"/>
                  <a:pt x="-640" y="19565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012561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When water gets really hot it becomes steam, a </a:t>
            </a:r>
            <a:r>
              <a:rPr lang="en-AU" u="sng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gas</a:t>
            </a:r>
            <a:r>
              <a:rPr lang="en-AU" dirty="0">
                <a:solidFill>
                  <a:srgbClr val="248BCB"/>
                </a:solidFill>
                <a:ea typeface="Karla"/>
                <a:cs typeface="Karla"/>
                <a:sym typeface="Karla"/>
              </a:rPr>
              <a:t>. </a:t>
            </a:r>
            <a:endParaRPr dirty="0">
              <a:solidFill>
                <a:srgbClr val="248BCB"/>
              </a:solidFill>
              <a:ea typeface="Karla"/>
              <a:cs typeface="Karla"/>
              <a:sym typeface="Karla"/>
            </a:endParaRPr>
          </a:p>
        </p:txBody>
      </p:sp>
      <p:sp>
        <p:nvSpPr>
          <p:cNvPr id="26" name="Google Shape;4932;p60">
            <a:extLst>
              <a:ext uri="{FF2B5EF4-FFF2-40B4-BE49-F238E27FC236}">
                <a16:creationId xmlns:a16="http://schemas.microsoft.com/office/drawing/2014/main" id="{8E099CD8-DA58-D551-02D3-453124A13332}"/>
              </a:ext>
            </a:extLst>
          </p:cNvPr>
          <p:cNvSpPr txBox="1"/>
          <p:nvPr/>
        </p:nvSpPr>
        <p:spPr>
          <a:xfrm>
            <a:off x="9367447" y="1834666"/>
            <a:ext cx="1390200" cy="347400"/>
          </a:xfrm>
          <a:custGeom>
            <a:avLst/>
            <a:gdLst>
              <a:gd name="connsiteX0" fmla="*/ 0 w 1390200"/>
              <a:gd name="connsiteY0" fmla="*/ 0 h 347400"/>
              <a:gd name="connsiteX1" fmla="*/ 653394 w 1390200"/>
              <a:gd name="connsiteY1" fmla="*/ 0 h 347400"/>
              <a:gd name="connsiteX2" fmla="*/ 1390200 w 1390200"/>
              <a:gd name="connsiteY2" fmla="*/ 0 h 347400"/>
              <a:gd name="connsiteX3" fmla="*/ 1390200 w 1390200"/>
              <a:gd name="connsiteY3" fmla="*/ 347400 h 347400"/>
              <a:gd name="connsiteX4" fmla="*/ 667296 w 1390200"/>
              <a:gd name="connsiteY4" fmla="*/ 347400 h 347400"/>
              <a:gd name="connsiteX5" fmla="*/ 0 w 1390200"/>
              <a:gd name="connsiteY5" fmla="*/ 347400 h 347400"/>
              <a:gd name="connsiteX6" fmla="*/ 0 w 1390200"/>
              <a:gd name="connsiteY6" fmla="*/ 0 h 3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0200" h="347400" fill="none" extrusionOk="0">
                <a:moveTo>
                  <a:pt x="0" y="0"/>
                </a:moveTo>
                <a:cubicBezTo>
                  <a:pt x="324184" y="30455"/>
                  <a:pt x="382341" y="31070"/>
                  <a:pt x="653394" y="0"/>
                </a:cubicBezTo>
                <a:cubicBezTo>
                  <a:pt x="924447" y="-31070"/>
                  <a:pt x="1161205" y="31329"/>
                  <a:pt x="1390200" y="0"/>
                </a:cubicBezTo>
                <a:cubicBezTo>
                  <a:pt x="1379467" y="90855"/>
                  <a:pt x="1376331" y="277242"/>
                  <a:pt x="1390200" y="347400"/>
                </a:cubicBezTo>
                <a:cubicBezTo>
                  <a:pt x="1175141" y="378132"/>
                  <a:pt x="994790" y="351608"/>
                  <a:pt x="667296" y="347400"/>
                </a:cubicBezTo>
                <a:cubicBezTo>
                  <a:pt x="339802" y="343192"/>
                  <a:pt x="169857" y="377502"/>
                  <a:pt x="0" y="347400"/>
                </a:cubicBezTo>
                <a:cubicBezTo>
                  <a:pt x="8969" y="202543"/>
                  <a:pt x="270" y="164976"/>
                  <a:pt x="0" y="0"/>
                </a:cubicBezTo>
                <a:close/>
              </a:path>
              <a:path w="1390200" h="347400" stroke="0" extrusionOk="0">
                <a:moveTo>
                  <a:pt x="0" y="0"/>
                </a:moveTo>
                <a:cubicBezTo>
                  <a:pt x="328028" y="-10995"/>
                  <a:pt x="526772" y="-26454"/>
                  <a:pt x="722904" y="0"/>
                </a:cubicBezTo>
                <a:cubicBezTo>
                  <a:pt x="919036" y="26454"/>
                  <a:pt x="1080196" y="12260"/>
                  <a:pt x="1390200" y="0"/>
                </a:cubicBezTo>
                <a:cubicBezTo>
                  <a:pt x="1404748" y="94870"/>
                  <a:pt x="1393432" y="251659"/>
                  <a:pt x="1390200" y="347400"/>
                </a:cubicBezTo>
                <a:cubicBezTo>
                  <a:pt x="1066323" y="369242"/>
                  <a:pt x="895854" y="338686"/>
                  <a:pt x="681198" y="347400"/>
                </a:cubicBezTo>
                <a:cubicBezTo>
                  <a:pt x="466542" y="356114"/>
                  <a:pt x="254907" y="322501"/>
                  <a:pt x="0" y="347400"/>
                </a:cubicBezTo>
                <a:cubicBezTo>
                  <a:pt x="-3283" y="253870"/>
                  <a:pt x="-10875" y="16941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259235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rgbClr val="0070C0"/>
                </a:solidFill>
                <a:latin typeface="Bree Serif" panose="02000503040000020004" pitchFamily="2" charset="0"/>
                <a:ea typeface="Sigmar One"/>
                <a:cs typeface="Sigmar One"/>
                <a:sym typeface="Sigmar One"/>
              </a:rPr>
              <a:t>Steam?</a:t>
            </a:r>
            <a:endParaRPr sz="1800" b="1" dirty="0">
              <a:solidFill>
                <a:srgbClr val="0070C0"/>
              </a:solidFill>
              <a:latin typeface="Bree Serif" panose="02000503040000020004" pitchFamily="2" charset="0"/>
              <a:ea typeface="Sigmar One"/>
              <a:cs typeface="Sigmar One"/>
              <a:sym typeface="Sigmar One"/>
            </a:endParaRPr>
          </a:p>
        </p:txBody>
      </p:sp>
      <p:cxnSp>
        <p:nvCxnSpPr>
          <p:cNvPr id="27" name="Google Shape;4933;p60">
            <a:extLst>
              <a:ext uri="{FF2B5EF4-FFF2-40B4-BE49-F238E27FC236}">
                <a16:creationId xmlns:a16="http://schemas.microsoft.com/office/drawing/2014/main" id="{34747228-34F0-F8A1-5D04-373D6407F378}"/>
              </a:ext>
            </a:extLst>
          </p:cNvPr>
          <p:cNvCxnSpPr>
            <a:stCxn id="24" idx="0"/>
            <a:endCxn id="23" idx="4"/>
          </p:cNvCxnSpPr>
          <p:nvPr/>
        </p:nvCxnSpPr>
        <p:spPr>
          <a:xfrm rot="16200000" flipV="1">
            <a:off x="9806593" y="3924654"/>
            <a:ext cx="518258" cy="635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4934;p60">
            <a:extLst>
              <a:ext uri="{FF2B5EF4-FFF2-40B4-BE49-F238E27FC236}">
                <a16:creationId xmlns:a16="http://schemas.microsoft.com/office/drawing/2014/main" id="{2B960316-FE9A-6238-713E-CF130140FA5D}"/>
              </a:ext>
            </a:extLst>
          </p:cNvPr>
          <p:cNvCxnSpPr>
            <a:cxnSpLocks/>
            <a:stCxn id="23" idx="0"/>
            <a:endCxn id="26" idx="2"/>
          </p:cNvCxnSpPr>
          <p:nvPr/>
        </p:nvCxnSpPr>
        <p:spPr>
          <a:xfrm rot="5400000" flipH="1" flipV="1">
            <a:off x="9668580" y="2576033"/>
            <a:ext cx="787934" cy="127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4935;p60">
            <a:extLst>
              <a:ext uri="{FF2B5EF4-FFF2-40B4-BE49-F238E27FC236}">
                <a16:creationId xmlns:a16="http://schemas.microsoft.com/office/drawing/2014/main" id="{9FB840A1-1C3A-536D-CFD1-782EC30490DF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>
          <a:xfrm>
            <a:off x="5509416" y="2013422"/>
            <a:ext cx="1280545" cy="375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" name="Google Shape;4936;p60">
            <a:extLst>
              <a:ext uri="{FF2B5EF4-FFF2-40B4-BE49-F238E27FC236}">
                <a16:creationId xmlns:a16="http://schemas.microsoft.com/office/drawing/2014/main" id="{1FD9DA4E-8F2E-E390-17BB-E2900E653F39}"/>
              </a:ext>
            </a:extLst>
          </p:cNvPr>
          <p:cNvCxnSpPr>
            <a:cxnSpLocks/>
            <a:stCxn id="20" idx="3"/>
            <a:endCxn id="26" idx="1"/>
          </p:cNvCxnSpPr>
          <p:nvPr/>
        </p:nvCxnSpPr>
        <p:spPr>
          <a:xfrm flipV="1">
            <a:off x="8249596" y="2008366"/>
            <a:ext cx="1117851" cy="88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1" name="Google Shape;11164;p83">
            <a:extLst>
              <a:ext uri="{FF2B5EF4-FFF2-40B4-BE49-F238E27FC236}">
                <a16:creationId xmlns:a16="http://schemas.microsoft.com/office/drawing/2014/main" id="{CE400813-2DF6-5E9D-CDAA-91DAB5FC02F8}"/>
              </a:ext>
            </a:extLst>
          </p:cNvPr>
          <p:cNvGrpSpPr/>
          <p:nvPr/>
        </p:nvGrpSpPr>
        <p:grpSpPr>
          <a:xfrm>
            <a:off x="9856218" y="3106035"/>
            <a:ext cx="390044" cy="370031"/>
            <a:chOff x="1953690" y="4126249"/>
            <a:chExt cx="390044" cy="370031"/>
          </a:xfrm>
          <a:solidFill>
            <a:srgbClr val="248BCB"/>
          </a:solidFill>
        </p:grpSpPr>
        <p:sp>
          <p:nvSpPr>
            <p:cNvPr id="32" name="Google Shape;11165;p83">
              <a:extLst>
                <a:ext uri="{FF2B5EF4-FFF2-40B4-BE49-F238E27FC236}">
                  <a16:creationId xmlns:a16="http://schemas.microsoft.com/office/drawing/2014/main" id="{1861E386-E10D-2AEF-4188-9388F88A732D}"/>
                </a:ext>
              </a:extLst>
            </p:cNvPr>
            <p:cNvSpPr/>
            <p:nvPr/>
          </p:nvSpPr>
          <p:spPr>
            <a:xfrm>
              <a:off x="1993166" y="4461886"/>
              <a:ext cx="336213" cy="28657"/>
            </a:xfrm>
            <a:custGeom>
              <a:avLst/>
              <a:gdLst/>
              <a:ahLst/>
              <a:cxnLst/>
              <a:rect l="l" t="t" r="r" b="b"/>
              <a:pathLst>
                <a:path w="12835" h="1094" extrusionOk="0">
                  <a:moveTo>
                    <a:pt x="1" y="0"/>
                  </a:moveTo>
                  <a:lnTo>
                    <a:pt x="186" y="641"/>
                  </a:lnTo>
                  <a:cubicBezTo>
                    <a:pt x="272" y="901"/>
                    <a:pt x="512" y="1083"/>
                    <a:pt x="786" y="1093"/>
                  </a:cubicBezTo>
                  <a:lnTo>
                    <a:pt x="12050" y="1093"/>
                  </a:lnTo>
                  <a:cubicBezTo>
                    <a:pt x="12324" y="1083"/>
                    <a:pt x="12564" y="901"/>
                    <a:pt x="12649" y="641"/>
                  </a:cubicBezTo>
                  <a:lnTo>
                    <a:pt x="12834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166;p83">
              <a:extLst>
                <a:ext uri="{FF2B5EF4-FFF2-40B4-BE49-F238E27FC236}">
                  <a16:creationId xmlns:a16="http://schemas.microsoft.com/office/drawing/2014/main" id="{A5005E45-CA9B-E46D-043E-F556DFCAD015}"/>
                </a:ext>
              </a:extLst>
            </p:cNvPr>
            <p:cNvSpPr/>
            <p:nvPr/>
          </p:nvSpPr>
          <p:spPr>
            <a:xfrm>
              <a:off x="1960239" y="4251828"/>
              <a:ext cx="322015" cy="185461"/>
            </a:xfrm>
            <a:custGeom>
              <a:avLst/>
              <a:gdLst/>
              <a:ahLst/>
              <a:cxnLst/>
              <a:rect l="l" t="t" r="r" b="b"/>
              <a:pathLst>
                <a:path w="12293" h="7080" extrusionOk="0">
                  <a:moveTo>
                    <a:pt x="3060" y="939"/>
                  </a:moveTo>
                  <a:lnTo>
                    <a:pt x="3060" y="2464"/>
                  </a:lnTo>
                  <a:cubicBezTo>
                    <a:pt x="3060" y="2749"/>
                    <a:pt x="3088" y="3033"/>
                    <a:pt x="3139" y="3314"/>
                  </a:cubicBezTo>
                  <a:lnTo>
                    <a:pt x="2845" y="3314"/>
                  </a:lnTo>
                  <a:cubicBezTo>
                    <a:pt x="1618" y="3314"/>
                    <a:pt x="778" y="2081"/>
                    <a:pt x="1224" y="939"/>
                  </a:cubicBezTo>
                  <a:close/>
                  <a:moveTo>
                    <a:pt x="679" y="0"/>
                  </a:moveTo>
                  <a:cubicBezTo>
                    <a:pt x="86" y="813"/>
                    <a:pt x="0" y="1892"/>
                    <a:pt x="456" y="2790"/>
                  </a:cubicBezTo>
                  <a:cubicBezTo>
                    <a:pt x="915" y="3688"/>
                    <a:pt x="1837" y="4253"/>
                    <a:pt x="2845" y="4253"/>
                  </a:cubicBezTo>
                  <a:lnTo>
                    <a:pt x="3420" y="4253"/>
                  </a:lnTo>
                  <a:cubicBezTo>
                    <a:pt x="4149" y="5990"/>
                    <a:pt x="5844" y="7080"/>
                    <a:pt x="7672" y="7080"/>
                  </a:cubicBezTo>
                  <a:cubicBezTo>
                    <a:pt x="7975" y="7080"/>
                    <a:pt x="8281" y="7050"/>
                    <a:pt x="8588" y="6988"/>
                  </a:cubicBezTo>
                  <a:cubicBezTo>
                    <a:pt x="10743" y="6556"/>
                    <a:pt x="12292" y="4661"/>
                    <a:pt x="12292" y="2464"/>
                  </a:cubicBezTo>
                  <a:lnTo>
                    <a:pt x="12292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167;p83">
              <a:extLst>
                <a:ext uri="{FF2B5EF4-FFF2-40B4-BE49-F238E27FC236}">
                  <a16:creationId xmlns:a16="http://schemas.microsoft.com/office/drawing/2014/main" id="{2514B242-93E3-DAC0-313A-EBFF8A05EB9D}"/>
                </a:ext>
              </a:extLst>
            </p:cNvPr>
            <p:cNvSpPr/>
            <p:nvPr/>
          </p:nvSpPr>
          <p:spPr>
            <a:xfrm>
              <a:off x="2155104" y="4294814"/>
              <a:ext cx="100563" cy="107661"/>
            </a:xfrm>
            <a:custGeom>
              <a:avLst/>
              <a:gdLst/>
              <a:ahLst/>
              <a:cxnLst/>
              <a:rect l="l" t="t" r="r" b="b"/>
              <a:pathLst>
                <a:path w="3839" h="4110" extrusionOk="0">
                  <a:moveTo>
                    <a:pt x="3602" y="1"/>
                  </a:moveTo>
                  <a:cubicBezTo>
                    <a:pt x="3472" y="1"/>
                    <a:pt x="3366" y="107"/>
                    <a:pt x="3366" y="237"/>
                  </a:cubicBezTo>
                  <a:lnTo>
                    <a:pt x="3366" y="508"/>
                  </a:lnTo>
                  <a:cubicBezTo>
                    <a:pt x="3366" y="2235"/>
                    <a:pt x="1964" y="3637"/>
                    <a:pt x="237" y="3637"/>
                  </a:cubicBezTo>
                  <a:cubicBezTo>
                    <a:pt x="107" y="3637"/>
                    <a:pt x="1" y="3743"/>
                    <a:pt x="1" y="3873"/>
                  </a:cubicBezTo>
                  <a:cubicBezTo>
                    <a:pt x="1" y="4003"/>
                    <a:pt x="107" y="4110"/>
                    <a:pt x="237" y="4110"/>
                  </a:cubicBezTo>
                  <a:cubicBezTo>
                    <a:pt x="2225" y="4106"/>
                    <a:pt x="3836" y="2496"/>
                    <a:pt x="3839" y="512"/>
                  </a:cubicBezTo>
                  <a:lnTo>
                    <a:pt x="3839" y="237"/>
                  </a:lnTo>
                  <a:cubicBezTo>
                    <a:pt x="3839" y="107"/>
                    <a:pt x="3733" y="1"/>
                    <a:pt x="3602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168;p83">
              <a:extLst>
                <a:ext uri="{FF2B5EF4-FFF2-40B4-BE49-F238E27FC236}">
                  <a16:creationId xmlns:a16="http://schemas.microsoft.com/office/drawing/2014/main" id="{C14F26FD-B417-3DCA-4717-09B09DCC6AB2}"/>
                </a:ext>
              </a:extLst>
            </p:cNvPr>
            <p:cNvSpPr/>
            <p:nvPr/>
          </p:nvSpPr>
          <p:spPr>
            <a:xfrm>
              <a:off x="2243276" y="4237473"/>
              <a:ext cx="12390" cy="45082"/>
            </a:xfrm>
            <a:custGeom>
              <a:avLst/>
              <a:gdLst/>
              <a:ahLst/>
              <a:cxnLst/>
              <a:rect l="l" t="t" r="r" b="b"/>
              <a:pathLst>
                <a:path w="473" h="1721" extrusionOk="0">
                  <a:moveTo>
                    <a:pt x="236" y="0"/>
                  </a:moveTo>
                  <a:cubicBezTo>
                    <a:pt x="106" y="0"/>
                    <a:pt x="0" y="103"/>
                    <a:pt x="0" y="233"/>
                  </a:cubicBezTo>
                  <a:lnTo>
                    <a:pt x="0" y="1487"/>
                  </a:lnTo>
                  <a:cubicBezTo>
                    <a:pt x="0" y="1614"/>
                    <a:pt x="106" y="1720"/>
                    <a:pt x="236" y="1720"/>
                  </a:cubicBezTo>
                  <a:cubicBezTo>
                    <a:pt x="367" y="1720"/>
                    <a:pt x="473" y="1618"/>
                    <a:pt x="473" y="1487"/>
                  </a:cubicBezTo>
                  <a:lnTo>
                    <a:pt x="473" y="233"/>
                  </a:lnTo>
                  <a:cubicBezTo>
                    <a:pt x="473" y="103"/>
                    <a:pt x="367" y="0"/>
                    <a:pt x="236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169;p83">
              <a:extLst>
                <a:ext uri="{FF2B5EF4-FFF2-40B4-BE49-F238E27FC236}">
                  <a16:creationId xmlns:a16="http://schemas.microsoft.com/office/drawing/2014/main" id="{762BB3B9-FE38-6BA0-E3C7-675191120BC0}"/>
                </a:ext>
              </a:extLst>
            </p:cNvPr>
            <p:cNvSpPr/>
            <p:nvPr/>
          </p:nvSpPr>
          <p:spPr>
            <a:xfrm>
              <a:off x="1978916" y="4455232"/>
              <a:ext cx="364818" cy="41048"/>
            </a:xfrm>
            <a:custGeom>
              <a:avLst/>
              <a:gdLst/>
              <a:ahLst/>
              <a:cxnLst/>
              <a:rect l="l" t="t" r="r" b="b"/>
              <a:pathLst>
                <a:path w="13927" h="1567" extrusionOk="0">
                  <a:moveTo>
                    <a:pt x="13066" y="470"/>
                  </a:moveTo>
                  <a:lnTo>
                    <a:pt x="12971" y="813"/>
                  </a:lnTo>
                  <a:cubicBezTo>
                    <a:pt x="12912" y="974"/>
                    <a:pt x="12765" y="1083"/>
                    <a:pt x="12597" y="1094"/>
                  </a:cubicBezTo>
                  <a:lnTo>
                    <a:pt x="1330" y="1094"/>
                  </a:lnTo>
                  <a:cubicBezTo>
                    <a:pt x="1162" y="1083"/>
                    <a:pt x="1014" y="974"/>
                    <a:pt x="960" y="813"/>
                  </a:cubicBezTo>
                  <a:lnTo>
                    <a:pt x="860" y="470"/>
                  </a:lnTo>
                  <a:close/>
                  <a:moveTo>
                    <a:pt x="237" y="1"/>
                  </a:moveTo>
                  <a:cubicBezTo>
                    <a:pt x="106" y="1"/>
                    <a:pt x="0" y="103"/>
                    <a:pt x="0" y="234"/>
                  </a:cubicBezTo>
                  <a:cubicBezTo>
                    <a:pt x="0" y="364"/>
                    <a:pt x="106" y="470"/>
                    <a:pt x="237" y="470"/>
                  </a:cubicBezTo>
                  <a:lnTo>
                    <a:pt x="370" y="470"/>
                  </a:lnTo>
                  <a:lnTo>
                    <a:pt x="507" y="943"/>
                  </a:lnTo>
                  <a:cubicBezTo>
                    <a:pt x="620" y="1306"/>
                    <a:pt x="953" y="1553"/>
                    <a:pt x="1330" y="1567"/>
                  </a:cubicBezTo>
                  <a:lnTo>
                    <a:pt x="12597" y="1567"/>
                  </a:lnTo>
                  <a:cubicBezTo>
                    <a:pt x="12974" y="1553"/>
                    <a:pt x="13303" y="1306"/>
                    <a:pt x="13419" y="943"/>
                  </a:cubicBezTo>
                  <a:lnTo>
                    <a:pt x="13557" y="470"/>
                  </a:lnTo>
                  <a:lnTo>
                    <a:pt x="13690" y="470"/>
                  </a:lnTo>
                  <a:cubicBezTo>
                    <a:pt x="13820" y="470"/>
                    <a:pt x="13927" y="364"/>
                    <a:pt x="13927" y="234"/>
                  </a:cubicBezTo>
                  <a:cubicBezTo>
                    <a:pt x="13927" y="103"/>
                    <a:pt x="13820" y="1"/>
                    <a:pt x="13690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170;p83">
              <a:extLst>
                <a:ext uri="{FF2B5EF4-FFF2-40B4-BE49-F238E27FC236}">
                  <a16:creationId xmlns:a16="http://schemas.microsoft.com/office/drawing/2014/main" id="{294BA233-C7C2-1AD1-07F2-6617965D1876}"/>
                </a:ext>
              </a:extLst>
            </p:cNvPr>
            <p:cNvSpPr/>
            <p:nvPr/>
          </p:nvSpPr>
          <p:spPr>
            <a:xfrm>
              <a:off x="1973258" y="4269693"/>
              <a:ext cx="75965" cy="74630"/>
            </a:xfrm>
            <a:custGeom>
              <a:avLst/>
              <a:gdLst/>
              <a:ahLst/>
              <a:cxnLst/>
              <a:rect l="l" t="t" r="r" b="b"/>
              <a:pathLst>
                <a:path w="2900" h="2849" extrusionOk="0">
                  <a:moveTo>
                    <a:pt x="2327" y="470"/>
                  </a:moveTo>
                  <a:lnTo>
                    <a:pt x="2327" y="1762"/>
                  </a:lnTo>
                  <a:cubicBezTo>
                    <a:pt x="2327" y="1967"/>
                    <a:pt x="2341" y="2173"/>
                    <a:pt x="2368" y="2375"/>
                  </a:cubicBezTo>
                  <a:lnTo>
                    <a:pt x="2348" y="2375"/>
                  </a:lnTo>
                  <a:cubicBezTo>
                    <a:pt x="1354" y="2375"/>
                    <a:pt x="631" y="1429"/>
                    <a:pt x="895" y="470"/>
                  </a:cubicBezTo>
                  <a:close/>
                  <a:moveTo>
                    <a:pt x="727" y="0"/>
                  </a:moveTo>
                  <a:cubicBezTo>
                    <a:pt x="631" y="0"/>
                    <a:pt x="545" y="62"/>
                    <a:pt x="511" y="151"/>
                  </a:cubicBezTo>
                  <a:cubicBezTo>
                    <a:pt x="0" y="1447"/>
                    <a:pt x="956" y="2845"/>
                    <a:pt x="2348" y="2848"/>
                  </a:cubicBezTo>
                  <a:lnTo>
                    <a:pt x="2348" y="2845"/>
                  </a:lnTo>
                  <a:lnTo>
                    <a:pt x="2642" y="2845"/>
                  </a:lnTo>
                  <a:cubicBezTo>
                    <a:pt x="2790" y="2845"/>
                    <a:pt x="2899" y="2714"/>
                    <a:pt x="2872" y="2567"/>
                  </a:cubicBezTo>
                  <a:cubicBezTo>
                    <a:pt x="2824" y="2303"/>
                    <a:pt x="2797" y="2032"/>
                    <a:pt x="2800" y="1762"/>
                  </a:cubicBezTo>
                  <a:lnTo>
                    <a:pt x="2800" y="237"/>
                  </a:lnTo>
                  <a:cubicBezTo>
                    <a:pt x="2800" y="107"/>
                    <a:pt x="2694" y="0"/>
                    <a:pt x="2563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171;p83">
              <a:extLst>
                <a:ext uri="{FF2B5EF4-FFF2-40B4-BE49-F238E27FC236}">
                  <a16:creationId xmlns:a16="http://schemas.microsoft.com/office/drawing/2014/main" id="{5804521A-D40F-F771-A5FD-7BAEB967C0C0}"/>
                </a:ext>
              </a:extLst>
            </p:cNvPr>
            <p:cNvSpPr/>
            <p:nvPr/>
          </p:nvSpPr>
          <p:spPr>
            <a:xfrm>
              <a:off x="1953690" y="4245096"/>
              <a:ext cx="334667" cy="197851"/>
            </a:xfrm>
            <a:custGeom>
              <a:avLst/>
              <a:gdLst/>
              <a:ahLst/>
              <a:cxnLst/>
              <a:rect l="l" t="t" r="r" b="b"/>
              <a:pathLst>
                <a:path w="12776" h="7553" extrusionOk="0">
                  <a:moveTo>
                    <a:pt x="12306" y="470"/>
                  </a:moveTo>
                  <a:lnTo>
                    <a:pt x="12306" y="2701"/>
                  </a:lnTo>
                  <a:cubicBezTo>
                    <a:pt x="12306" y="4788"/>
                    <a:pt x="10836" y="6583"/>
                    <a:pt x="8790" y="6995"/>
                  </a:cubicBezTo>
                  <a:cubicBezTo>
                    <a:pt x="8499" y="7054"/>
                    <a:pt x="8207" y="7082"/>
                    <a:pt x="7919" y="7082"/>
                  </a:cubicBezTo>
                  <a:cubicBezTo>
                    <a:pt x="6187" y="7082"/>
                    <a:pt x="4580" y="6048"/>
                    <a:pt x="3886" y="4397"/>
                  </a:cubicBezTo>
                  <a:cubicBezTo>
                    <a:pt x="3850" y="4314"/>
                    <a:pt x="3768" y="4256"/>
                    <a:pt x="3678" y="4256"/>
                  </a:cubicBezTo>
                  <a:cubicBezTo>
                    <a:pt x="3675" y="4256"/>
                    <a:pt x="3673" y="4256"/>
                    <a:pt x="3670" y="4257"/>
                  </a:cubicBezTo>
                  <a:lnTo>
                    <a:pt x="3095" y="4257"/>
                  </a:lnTo>
                  <a:cubicBezTo>
                    <a:pt x="1744" y="4253"/>
                    <a:pt x="651" y="3160"/>
                    <a:pt x="651" y="1810"/>
                  </a:cubicBezTo>
                  <a:cubicBezTo>
                    <a:pt x="648" y="1333"/>
                    <a:pt x="788" y="867"/>
                    <a:pt x="1052" y="470"/>
                  </a:cubicBezTo>
                  <a:close/>
                  <a:moveTo>
                    <a:pt x="929" y="0"/>
                  </a:moveTo>
                  <a:cubicBezTo>
                    <a:pt x="853" y="0"/>
                    <a:pt x="782" y="38"/>
                    <a:pt x="737" y="96"/>
                  </a:cubicBezTo>
                  <a:cubicBezTo>
                    <a:pt x="93" y="984"/>
                    <a:pt x="0" y="2156"/>
                    <a:pt x="497" y="3133"/>
                  </a:cubicBezTo>
                  <a:cubicBezTo>
                    <a:pt x="994" y="4109"/>
                    <a:pt x="1998" y="4723"/>
                    <a:pt x="3095" y="4723"/>
                  </a:cubicBezTo>
                  <a:lnTo>
                    <a:pt x="3516" y="4723"/>
                  </a:lnTo>
                  <a:cubicBezTo>
                    <a:pt x="4321" y="6473"/>
                    <a:pt x="6061" y="7552"/>
                    <a:pt x="7925" y="7552"/>
                  </a:cubicBezTo>
                  <a:cubicBezTo>
                    <a:pt x="8268" y="7552"/>
                    <a:pt x="8615" y="7516"/>
                    <a:pt x="8961" y="7440"/>
                  </a:cubicBezTo>
                  <a:cubicBezTo>
                    <a:pt x="11189" y="6953"/>
                    <a:pt x="12775" y="4983"/>
                    <a:pt x="12775" y="2701"/>
                  </a:cubicBezTo>
                  <a:lnTo>
                    <a:pt x="12775" y="237"/>
                  </a:lnTo>
                  <a:cubicBezTo>
                    <a:pt x="12775" y="107"/>
                    <a:pt x="12672" y="0"/>
                    <a:pt x="1254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172;p83">
              <a:extLst>
                <a:ext uri="{FF2B5EF4-FFF2-40B4-BE49-F238E27FC236}">
                  <a16:creationId xmlns:a16="http://schemas.microsoft.com/office/drawing/2014/main" id="{80CA1B73-E6C8-38F0-47C3-CF67B7E43DF8}"/>
                </a:ext>
              </a:extLst>
            </p:cNvPr>
            <p:cNvSpPr/>
            <p:nvPr/>
          </p:nvSpPr>
          <p:spPr>
            <a:xfrm>
              <a:off x="2124875" y="4126249"/>
              <a:ext cx="23706" cy="106587"/>
            </a:xfrm>
            <a:custGeom>
              <a:avLst/>
              <a:gdLst/>
              <a:ahLst/>
              <a:cxnLst/>
              <a:rect l="l" t="t" r="r" b="b"/>
              <a:pathLst>
                <a:path w="905" h="4069" extrusionOk="0">
                  <a:moveTo>
                    <a:pt x="607" y="0"/>
                  </a:moveTo>
                  <a:cubicBezTo>
                    <a:pt x="480" y="0"/>
                    <a:pt x="374" y="107"/>
                    <a:pt x="374" y="237"/>
                  </a:cubicBezTo>
                  <a:cubicBezTo>
                    <a:pt x="374" y="477"/>
                    <a:pt x="315" y="586"/>
                    <a:pt x="243" y="727"/>
                  </a:cubicBezTo>
                  <a:cubicBezTo>
                    <a:pt x="0" y="1166"/>
                    <a:pt x="0" y="1704"/>
                    <a:pt x="243" y="2142"/>
                  </a:cubicBezTo>
                  <a:cubicBezTo>
                    <a:pt x="315" y="2283"/>
                    <a:pt x="374" y="2392"/>
                    <a:pt x="374" y="2636"/>
                  </a:cubicBezTo>
                  <a:cubicBezTo>
                    <a:pt x="374" y="2879"/>
                    <a:pt x="315" y="2989"/>
                    <a:pt x="243" y="3126"/>
                  </a:cubicBezTo>
                  <a:cubicBezTo>
                    <a:pt x="120" y="3342"/>
                    <a:pt x="55" y="3585"/>
                    <a:pt x="62" y="3835"/>
                  </a:cubicBezTo>
                  <a:cubicBezTo>
                    <a:pt x="62" y="3965"/>
                    <a:pt x="168" y="4068"/>
                    <a:pt x="295" y="4068"/>
                  </a:cubicBezTo>
                  <a:cubicBezTo>
                    <a:pt x="297" y="4068"/>
                    <a:pt x="299" y="4068"/>
                    <a:pt x="301" y="4068"/>
                  </a:cubicBezTo>
                  <a:cubicBezTo>
                    <a:pt x="428" y="4068"/>
                    <a:pt x="531" y="3963"/>
                    <a:pt x="531" y="3835"/>
                  </a:cubicBezTo>
                  <a:cubicBezTo>
                    <a:pt x="531" y="3592"/>
                    <a:pt x="590" y="3482"/>
                    <a:pt x="661" y="3345"/>
                  </a:cubicBezTo>
                  <a:cubicBezTo>
                    <a:pt x="905" y="2903"/>
                    <a:pt x="905" y="2368"/>
                    <a:pt x="661" y="1926"/>
                  </a:cubicBezTo>
                  <a:cubicBezTo>
                    <a:pt x="590" y="1786"/>
                    <a:pt x="531" y="1676"/>
                    <a:pt x="531" y="1436"/>
                  </a:cubicBezTo>
                  <a:cubicBezTo>
                    <a:pt x="531" y="1193"/>
                    <a:pt x="590" y="1083"/>
                    <a:pt x="661" y="943"/>
                  </a:cubicBezTo>
                  <a:cubicBezTo>
                    <a:pt x="785" y="730"/>
                    <a:pt x="850" y="484"/>
                    <a:pt x="843" y="237"/>
                  </a:cubicBezTo>
                  <a:cubicBezTo>
                    <a:pt x="843" y="107"/>
                    <a:pt x="737" y="0"/>
                    <a:pt x="60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173;p83">
              <a:extLst>
                <a:ext uri="{FF2B5EF4-FFF2-40B4-BE49-F238E27FC236}">
                  <a16:creationId xmlns:a16="http://schemas.microsoft.com/office/drawing/2014/main" id="{E397359A-2A39-0740-429B-6008C7F30EA8}"/>
                </a:ext>
              </a:extLst>
            </p:cNvPr>
            <p:cNvSpPr/>
            <p:nvPr/>
          </p:nvSpPr>
          <p:spPr>
            <a:xfrm>
              <a:off x="2174043" y="4126249"/>
              <a:ext cx="23733" cy="106587"/>
            </a:xfrm>
            <a:custGeom>
              <a:avLst/>
              <a:gdLst/>
              <a:ahLst/>
              <a:cxnLst/>
              <a:rect l="l" t="t" r="r" b="b"/>
              <a:pathLst>
                <a:path w="906" h="4069" extrusionOk="0">
                  <a:moveTo>
                    <a:pt x="608" y="0"/>
                  </a:moveTo>
                  <a:cubicBezTo>
                    <a:pt x="477" y="0"/>
                    <a:pt x="375" y="107"/>
                    <a:pt x="375" y="237"/>
                  </a:cubicBezTo>
                  <a:cubicBezTo>
                    <a:pt x="375" y="477"/>
                    <a:pt x="316" y="586"/>
                    <a:pt x="244" y="727"/>
                  </a:cubicBezTo>
                  <a:cubicBezTo>
                    <a:pt x="1" y="1166"/>
                    <a:pt x="1" y="1704"/>
                    <a:pt x="244" y="2142"/>
                  </a:cubicBezTo>
                  <a:cubicBezTo>
                    <a:pt x="316" y="2283"/>
                    <a:pt x="375" y="2392"/>
                    <a:pt x="375" y="2636"/>
                  </a:cubicBezTo>
                  <a:cubicBezTo>
                    <a:pt x="375" y="2879"/>
                    <a:pt x="316" y="2989"/>
                    <a:pt x="244" y="3126"/>
                  </a:cubicBezTo>
                  <a:cubicBezTo>
                    <a:pt x="121" y="3342"/>
                    <a:pt x="56" y="3585"/>
                    <a:pt x="63" y="3835"/>
                  </a:cubicBezTo>
                  <a:cubicBezTo>
                    <a:pt x="63" y="3965"/>
                    <a:pt x="165" y="4068"/>
                    <a:pt x="296" y="4068"/>
                  </a:cubicBezTo>
                  <a:cubicBezTo>
                    <a:pt x="298" y="4068"/>
                    <a:pt x="300" y="4068"/>
                    <a:pt x="302" y="4068"/>
                  </a:cubicBezTo>
                  <a:cubicBezTo>
                    <a:pt x="429" y="4068"/>
                    <a:pt x="532" y="3963"/>
                    <a:pt x="532" y="3835"/>
                  </a:cubicBezTo>
                  <a:cubicBezTo>
                    <a:pt x="532" y="3592"/>
                    <a:pt x="590" y="3482"/>
                    <a:pt x="662" y="3345"/>
                  </a:cubicBezTo>
                  <a:cubicBezTo>
                    <a:pt x="906" y="2903"/>
                    <a:pt x="906" y="2368"/>
                    <a:pt x="662" y="1926"/>
                  </a:cubicBezTo>
                  <a:cubicBezTo>
                    <a:pt x="590" y="1786"/>
                    <a:pt x="532" y="1676"/>
                    <a:pt x="532" y="1436"/>
                  </a:cubicBezTo>
                  <a:cubicBezTo>
                    <a:pt x="532" y="1193"/>
                    <a:pt x="590" y="1083"/>
                    <a:pt x="662" y="943"/>
                  </a:cubicBezTo>
                  <a:cubicBezTo>
                    <a:pt x="786" y="730"/>
                    <a:pt x="851" y="484"/>
                    <a:pt x="844" y="237"/>
                  </a:cubicBezTo>
                  <a:cubicBezTo>
                    <a:pt x="844" y="107"/>
                    <a:pt x="738" y="0"/>
                    <a:pt x="60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" name="Picture 2" descr="Ice Cube Melting Stock Illustration - Download Image Now - Ice Cube, Ice,  Melting - iStock">
            <a:extLst>
              <a:ext uri="{FF2B5EF4-FFF2-40B4-BE49-F238E27FC236}">
                <a16:creationId xmlns:a16="http://schemas.microsoft.com/office/drawing/2014/main" id="{FEB92677-EC9B-CEF1-A670-31A1707F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03" y="3343538"/>
            <a:ext cx="484303" cy="34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42" name="Picture 4" descr="Free ice cube - Vector Art">
            <a:extLst>
              <a:ext uri="{FF2B5EF4-FFF2-40B4-BE49-F238E27FC236}">
                <a16:creationId xmlns:a16="http://schemas.microsoft.com/office/drawing/2014/main" id="{A4FB16D0-30EE-C63C-3100-E7E79BA7E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t="18041" r="18434" b="23365"/>
          <a:stretch/>
        </p:blipFill>
        <p:spPr bwMode="auto">
          <a:xfrm>
            <a:off x="4569711" y="3339680"/>
            <a:ext cx="427320" cy="431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43" name="Picture 6" descr="Free Images : liquid, drinking water, graphic design, drawing,  illustration, drop, wind wave, graphics 3480x2780 - Ekta.Varia - 1587631 -  Free stock photos - PxHere">
            <a:extLst>
              <a:ext uri="{FF2B5EF4-FFF2-40B4-BE49-F238E27FC236}">
                <a16:creationId xmlns:a16="http://schemas.microsoft.com/office/drawing/2014/main" id="{861EBEAD-564C-75F6-D4CF-5483688D7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18" y="3111699"/>
            <a:ext cx="455006" cy="364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209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AA383-2D1A-FA6D-35F7-6EB164C0E4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Does water change?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CFE56-AF2C-C2C0-508B-14C8DE73D5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Water can change …</a:t>
            </a:r>
          </a:p>
        </p:txBody>
      </p:sp>
      <p:pic>
        <p:nvPicPr>
          <p:cNvPr id="6" name="Video 6" title="Rushing water">
            <a:hlinkClick r:id="" action="ppaction://media"/>
            <a:extLst>
              <a:ext uri="{FF2B5EF4-FFF2-40B4-BE49-F238E27FC236}">
                <a16:creationId xmlns:a16="http://schemas.microsoft.com/office/drawing/2014/main" id="{860CA65F-B00E-C2E0-E34F-FE380600D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336" y="1790809"/>
            <a:ext cx="3582075" cy="441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9C77816-C799-A964-17CE-F28D3FBFCF65}"/>
              </a:ext>
            </a:extLst>
          </p:cNvPr>
          <p:cNvSpPr txBox="1">
            <a:spLocks/>
          </p:cNvSpPr>
          <p:nvPr/>
        </p:nvSpPr>
        <p:spPr>
          <a:xfrm>
            <a:off x="6879405" y="1488511"/>
            <a:ext cx="6527518" cy="6045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… but it is all still </a:t>
            </a:r>
            <a:r>
              <a:rPr lang="en-AU" b="1" dirty="0"/>
              <a:t>water</a:t>
            </a:r>
            <a:r>
              <a:rPr lang="en-AU" dirty="0"/>
              <a:t>!</a:t>
            </a:r>
          </a:p>
        </p:txBody>
      </p:sp>
      <p:pic>
        <p:nvPicPr>
          <p:cNvPr id="11" name="Picture 10" descr="A close-up of a pot&#10;&#10;AI-generated content may be incorrect.">
            <a:extLst>
              <a:ext uri="{FF2B5EF4-FFF2-40B4-BE49-F238E27FC236}">
                <a16:creationId xmlns:a16="http://schemas.microsoft.com/office/drawing/2014/main" id="{D8F1D64B-3AAC-9207-C1B2-D86E9A4A5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995">
            <a:off x="7452430" y="2628951"/>
            <a:ext cx="5070915" cy="5063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close-up of a ice cube&#10;&#10;AI-generated content may be incorrect.">
            <a:extLst>
              <a:ext uri="{FF2B5EF4-FFF2-40B4-BE49-F238E27FC236}">
                <a16:creationId xmlns:a16="http://schemas.microsoft.com/office/drawing/2014/main" id="{752A7175-9B65-726B-BA24-9A091CF85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4260" r="28955" b="23475"/>
          <a:stretch/>
        </p:blipFill>
        <p:spPr>
          <a:xfrm rot="19559607">
            <a:off x="5461339" y="2394083"/>
            <a:ext cx="1806365" cy="1707118"/>
          </a:xfrm>
          <a:prstGeom prst="rect">
            <a:avLst/>
          </a:prstGeom>
        </p:spPr>
      </p:pic>
      <p:pic>
        <p:nvPicPr>
          <p:cNvPr id="13" name="Picture 12" descr="A close-up of a ice cube&#10;&#10;AI-generated content may be incorrect.">
            <a:extLst>
              <a:ext uri="{FF2B5EF4-FFF2-40B4-BE49-F238E27FC236}">
                <a16:creationId xmlns:a16="http://schemas.microsoft.com/office/drawing/2014/main" id="{3763B70D-09FF-88FF-0B4D-284D594FA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4260" r="28955" b="23475"/>
          <a:stretch/>
        </p:blipFill>
        <p:spPr>
          <a:xfrm rot="21160637">
            <a:off x="6508591" y="2464574"/>
            <a:ext cx="1806365" cy="1707118"/>
          </a:xfrm>
          <a:prstGeom prst="rect">
            <a:avLst/>
          </a:prstGeom>
        </p:spPr>
      </p:pic>
      <p:pic>
        <p:nvPicPr>
          <p:cNvPr id="14" name="Picture 13" descr="A close-up of a ice cube&#10;&#10;AI-generated content may be incorrect.">
            <a:extLst>
              <a:ext uri="{FF2B5EF4-FFF2-40B4-BE49-F238E27FC236}">
                <a16:creationId xmlns:a16="http://schemas.microsoft.com/office/drawing/2014/main" id="{ADC7C71A-F35C-10B6-E1F8-6D9FF5CD6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4260" r="28955" b="23475"/>
          <a:stretch/>
        </p:blipFill>
        <p:spPr>
          <a:xfrm rot="20212028">
            <a:off x="4919482" y="3456324"/>
            <a:ext cx="1806365" cy="1707118"/>
          </a:xfrm>
          <a:prstGeom prst="rect">
            <a:avLst/>
          </a:prstGeom>
        </p:spPr>
      </p:pic>
      <p:pic>
        <p:nvPicPr>
          <p:cNvPr id="15" name="Picture 14" descr="A close-up of a ice cube&#10;&#10;AI-generated content may be incorrect.">
            <a:extLst>
              <a:ext uri="{FF2B5EF4-FFF2-40B4-BE49-F238E27FC236}">
                <a16:creationId xmlns:a16="http://schemas.microsoft.com/office/drawing/2014/main" id="{3D21DEBF-91CC-3648-863C-3676B51B0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4260" r="28955" b="23475"/>
          <a:stretch/>
        </p:blipFill>
        <p:spPr>
          <a:xfrm rot="21381796">
            <a:off x="6148323" y="3761823"/>
            <a:ext cx="1806365" cy="1707118"/>
          </a:xfrm>
          <a:prstGeom prst="rect">
            <a:avLst/>
          </a:prstGeom>
        </p:spPr>
      </p:pic>
      <p:pic>
        <p:nvPicPr>
          <p:cNvPr id="16" name="Picture 15" descr="A close-up of a ice cube&#10;&#10;AI-generated content may be incorrect.">
            <a:extLst>
              <a:ext uri="{FF2B5EF4-FFF2-40B4-BE49-F238E27FC236}">
                <a16:creationId xmlns:a16="http://schemas.microsoft.com/office/drawing/2014/main" id="{623F7215-FECE-158E-0FAD-C48395F02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24260" r="28955" b="23475"/>
          <a:stretch/>
        </p:blipFill>
        <p:spPr>
          <a:xfrm rot="19832097">
            <a:off x="5343670" y="4515930"/>
            <a:ext cx="1806365" cy="17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F0EC7-897D-5751-727F-E64404562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400" dirty="0"/>
              <a:t>Using our senses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8C9F7-492E-9532-268C-D49C5D4BC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36" y="2328958"/>
            <a:ext cx="2816725" cy="2670865"/>
          </a:xfrm>
        </p:spPr>
        <p:txBody>
          <a:bodyPr/>
          <a:lstStyle/>
          <a:p>
            <a:r>
              <a:rPr lang="en-AU" sz="3200" dirty="0"/>
              <a:t>What are the five senses?</a:t>
            </a: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Let’s use our senses to think about what water is like.</a:t>
            </a:r>
          </a:p>
        </p:txBody>
      </p:sp>
      <p:pic>
        <p:nvPicPr>
          <p:cNvPr id="6" name="Picture 2" descr="Five Senses - Simple, Calming Mindfulness Exercise for Groups">
            <a:extLst>
              <a:ext uri="{FF2B5EF4-FFF2-40B4-BE49-F238E27FC236}">
                <a16:creationId xmlns:a16="http://schemas.microsoft.com/office/drawing/2014/main" id="{10401293-C5CE-42FA-824A-4E8A7B36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94" y="808951"/>
            <a:ext cx="6914370" cy="539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2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649BDB-5551-6DF8-FA99-11131FEFC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5400" dirty="0"/>
              <a:t>Where do we find water?</a:t>
            </a:r>
          </a:p>
        </p:txBody>
      </p:sp>
      <p:pic>
        <p:nvPicPr>
          <p:cNvPr id="4" name="Picture 2" descr="Australia  Hypsometric tint 2 image 1">
            <a:extLst>
              <a:ext uri="{FF2B5EF4-FFF2-40B4-BE49-F238E27FC236}">
                <a16:creationId xmlns:a16="http://schemas.microsoft.com/office/drawing/2014/main" id="{C320BC05-6720-F6E7-3A3E-2E210D3C3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8"/>
          <a:stretch/>
        </p:blipFill>
        <p:spPr bwMode="auto">
          <a:xfrm>
            <a:off x="5025788" y="0"/>
            <a:ext cx="715483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4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649BDB-5551-6DF8-FA99-11131FEFC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5400" dirty="0"/>
              <a:t>Where do we find water?</a:t>
            </a:r>
          </a:p>
        </p:txBody>
      </p:sp>
      <p:pic>
        <p:nvPicPr>
          <p:cNvPr id="5" name="Picture 4" descr="What is the Best Watering Schedule for Your Garden - Garden Myths">
            <a:extLst>
              <a:ext uri="{FF2B5EF4-FFF2-40B4-BE49-F238E27FC236}">
                <a16:creationId xmlns:a16="http://schemas.microsoft.com/office/drawing/2014/main" id="{8DFD1EAA-DDC1-EFD9-0469-2722FB98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3146">
            <a:off x="8082315" y="316192"/>
            <a:ext cx="4064812" cy="2723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How to Clean a Toilet Properly - How to Clean a Stained Toilet Bowl">
            <a:extLst>
              <a:ext uri="{FF2B5EF4-FFF2-40B4-BE49-F238E27FC236}">
                <a16:creationId xmlns:a16="http://schemas.microsoft.com/office/drawing/2014/main" id="{A71BE505-6BDF-F27E-445E-9026E5D3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636">
            <a:off x="5097000" y="2856508"/>
            <a:ext cx="2563730" cy="3792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Packing For a Family Snow Trip: The Ultimate Checklist | Lake Mountain  Alpine Resort">
            <a:extLst>
              <a:ext uri="{FF2B5EF4-FFF2-40B4-BE49-F238E27FC236}">
                <a16:creationId xmlns:a16="http://schemas.microsoft.com/office/drawing/2014/main" id="{BE6FAEE4-1053-9F11-4302-5E5FDAE6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97" y="3420713"/>
            <a:ext cx="4334328" cy="303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 descr="Family Bath Images – Browse 68,927 Stock Photos, Vectors, and Video | Adobe  Stock">
            <a:extLst>
              <a:ext uri="{FF2B5EF4-FFF2-40B4-BE49-F238E27FC236}">
                <a16:creationId xmlns:a16="http://schemas.microsoft.com/office/drawing/2014/main" id="{5CA44ABA-721B-5941-4A50-F55B4B6B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278">
            <a:off x="4171609" y="390047"/>
            <a:ext cx="4167008" cy="2778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615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W Colour Palette">
      <a:dk1>
        <a:srgbClr val="248BCB"/>
      </a:dk1>
      <a:lt1>
        <a:srgbClr val="FFFFFF"/>
      </a:lt1>
      <a:dk2>
        <a:srgbClr val="161B49"/>
      </a:dk2>
      <a:lt2>
        <a:srgbClr val="E6E7E8"/>
      </a:lt2>
      <a:accent1>
        <a:srgbClr val="29B7D6"/>
      </a:accent1>
      <a:accent2>
        <a:srgbClr val="188C91"/>
      </a:accent2>
      <a:accent3>
        <a:srgbClr val="6E943C"/>
      </a:accent3>
      <a:accent4>
        <a:srgbClr val="B74C89"/>
      </a:accent4>
      <a:accent5>
        <a:srgbClr val="ED9205"/>
      </a:accent5>
      <a:accent6>
        <a:srgbClr val="FFFFFF"/>
      </a:accent6>
      <a:hlink>
        <a:srgbClr val="248BCB"/>
      </a:hlink>
      <a:folHlink>
        <a:srgbClr val="161B49"/>
      </a:folHlink>
    </a:clrScheme>
    <a:fontScheme name="CW Fonts">
      <a:majorFont>
        <a:latin typeface="Bree Serif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61F011-3F59-4659-90E4-29FD590A7949}" vid="{56E6F1BA-D961-4D83-A1D5-C723DD34D0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F55EEE3E6D5E4A9B0E090897E1BF24" ma:contentTypeVersion="13" ma:contentTypeDescription="Create a new document." ma:contentTypeScope="" ma:versionID="066c78c182086039deb51baa9e7e3422">
  <xsd:schema xmlns:xsd="http://www.w3.org/2001/XMLSchema" xmlns:xs="http://www.w3.org/2001/XMLSchema" xmlns:p="http://schemas.microsoft.com/office/2006/metadata/properties" xmlns:ns2="b8e16bce-4428-4af3-8f6c-9c8945248575" xmlns:ns3="d5e48309-5d4d-4172-8575-a773af7204b2" targetNamespace="http://schemas.microsoft.com/office/2006/metadata/properties" ma:root="true" ma:fieldsID="d1b396e2081bccb04180db7de9c1256a" ns2:_="" ns3:_="">
    <xsd:import namespace="b8e16bce-4428-4af3-8f6c-9c8945248575"/>
    <xsd:import namespace="d5e48309-5d4d-4172-8575-a773af7204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16bce-4428-4af3-8f6c-9c8945248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3a25b60-a5b4-46a2-b8e4-23942eb93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48309-5d4d-4172-8575-a773af7204b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fcf2f54-de7f-4b2a-aae1-9fb8178b1b10}" ma:internalName="TaxCatchAll" ma:showField="CatchAllData" ma:web="d5e48309-5d4d-4172-8575-a773af7204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e16bce-4428-4af3-8f6c-9c8945248575">
      <Terms xmlns="http://schemas.microsoft.com/office/infopath/2007/PartnerControls"/>
    </lcf76f155ced4ddcb4097134ff3c332f>
    <TaxCatchAll xmlns="d5e48309-5d4d-4172-8575-a773af7204b2" xsi:nil="true"/>
  </documentManagement>
</p:properties>
</file>

<file path=customXml/itemProps1.xml><?xml version="1.0" encoding="utf-8"?>
<ds:datastoreItem xmlns:ds="http://schemas.openxmlformats.org/officeDocument/2006/customXml" ds:itemID="{021D57E9-A583-4BFF-9B90-E7816741CD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566868-24D4-41B2-967D-ADCCA3350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16bce-4428-4af3-8f6c-9c8945248575"/>
    <ds:schemaRef ds:uri="d5e48309-5d4d-4172-8575-a773af7204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815ADE-DA2A-4938-8B0C-389689022A2F}">
  <ds:schemaRefs>
    <ds:schemaRef ds:uri="http://schemas.microsoft.com/office/2006/metadata/properties"/>
    <ds:schemaRef ds:uri="http://schemas.microsoft.com/office/infopath/2007/PartnerControls"/>
    <ds:schemaRef ds:uri="b8e16bce-4428-4af3-8f6c-9c8945248575"/>
    <ds:schemaRef ds:uri="d5e48309-5d4d-4172-8575-a773af7204b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CW_Corporate_MasterTemplate_CWC010_V3</Template>
  <TotalTime>381</TotalTime>
  <Words>727</Words>
  <Application>Microsoft Office PowerPoint</Application>
  <PresentationFormat>Widescreen</PresentationFormat>
  <Paragraphs>135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Barlow</vt:lpstr>
      <vt:lpstr>Barlow SemiBold</vt:lpstr>
      <vt:lpstr>Bree Serif</vt:lpstr>
      <vt:lpstr>Calibri</vt:lpstr>
      <vt:lpstr>Karla</vt:lpstr>
      <vt:lpstr>Quicksand Bold</vt:lpstr>
      <vt:lpstr>Segoe UI</vt:lpstr>
      <vt:lpstr>Segoe UI Light</vt:lpstr>
      <vt:lpstr>Sigmar One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Katherine Meerman</dc:creator>
  <cp:lastModifiedBy>Katherine Meerman</cp:lastModifiedBy>
  <cp:revision>6</cp:revision>
  <dcterms:created xsi:type="dcterms:W3CDTF">2025-07-11T02:34:10Z</dcterms:created>
  <dcterms:modified xsi:type="dcterms:W3CDTF">2025-07-14T01:44:16Z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0x010100A6F55EEE3E6D5E4A9B0E090897E1BF24</vt:lpwstr>
  </property>
</Properties>
</file>