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handoutMasterIdLst>
    <p:handoutMasterId r:id="rId36"/>
  </p:handoutMasterIdLst>
  <p:sldIdLst>
    <p:sldId id="387" r:id="rId5"/>
    <p:sldId id="264" r:id="rId6"/>
    <p:sldId id="258" r:id="rId7"/>
    <p:sldId id="366" r:id="rId8"/>
    <p:sldId id="359" r:id="rId9"/>
    <p:sldId id="360" r:id="rId10"/>
    <p:sldId id="267" r:id="rId11"/>
    <p:sldId id="269" r:id="rId12"/>
    <p:sldId id="270" r:id="rId13"/>
    <p:sldId id="362" r:id="rId14"/>
    <p:sldId id="364" r:id="rId15"/>
    <p:sldId id="365" r:id="rId16"/>
    <p:sldId id="268" r:id="rId17"/>
    <p:sldId id="368" r:id="rId18"/>
    <p:sldId id="369" r:id="rId19"/>
    <p:sldId id="370" r:id="rId20"/>
    <p:sldId id="372" r:id="rId21"/>
    <p:sldId id="373" r:id="rId22"/>
    <p:sldId id="374" r:id="rId23"/>
    <p:sldId id="376" r:id="rId24"/>
    <p:sldId id="378" r:id="rId25"/>
    <p:sldId id="379" r:id="rId26"/>
    <p:sldId id="380" r:id="rId27"/>
    <p:sldId id="381" r:id="rId28"/>
    <p:sldId id="382" r:id="rId29"/>
    <p:sldId id="356" r:id="rId30"/>
    <p:sldId id="383" r:id="rId31"/>
    <p:sldId id="384" r:id="rId32"/>
    <p:sldId id="385" r:id="rId33"/>
    <p:sldId id="386" r:id="rId34"/>
    <p:sldId id="35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anie Pay" initials="SP" lastIdx="1" clrIdx="0">
    <p:extLst>
      <p:ext uri="{19B8F6BF-5375-455C-9EA6-DF929625EA0E}">
        <p15:presenceInfo xmlns:p15="http://schemas.microsoft.com/office/powerpoint/2012/main" userId="S::Stephanie.Pay@coliban.com.au::47bc9c28-e976-4dc9-848c-e624fbdbaf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E943C"/>
    <a:srgbClr val="188C91"/>
    <a:srgbClr val="29B7D6"/>
    <a:srgbClr val="161B49"/>
    <a:srgbClr val="B74C89"/>
    <a:srgbClr val="ED9205"/>
    <a:srgbClr val="248B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05" d="100"/>
          <a:sy n="105" d="100"/>
        </p:scale>
        <p:origin x="120" y="138"/>
      </p:cViewPr>
      <p:guideLst>
        <p:guide orient="horz" pos="2160"/>
        <p:guide pos="3840"/>
      </p:guideLst>
    </p:cSldViewPr>
  </p:slideViewPr>
  <p:notesTextViewPr>
    <p:cViewPr>
      <p:scale>
        <a:sx n="1" d="1"/>
        <a:sy n="1" d="1"/>
      </p:scale>
      <p:origin x="0" y="0"/>
    </p:cViewPr>
  </p:notesTextViewPr>
  <p:notesViewPr>
    <p:cSldViewPr snapToGrid="0" showGuides="1">
      <p:cViewPr varScale="1">
        <p:scale>
          <a:sx n="80" d="100"/>
          <a:sy n="80" d="100"/>
        </p:scale>
        <p:origin x="3198"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BBED03-AC4C-0F63-3FF3-EFF51551C2A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584127F9-9512-00A1-86C8-E2C39ADDD0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3367B6E-D829-44B1-B3DC-FE7D57877F2A}" type="datetimeFigureOut">
              <a:rPr lang="en-AU" smtClean="0"/>
              <a:t>15/07/2025</a:t>
            </a:fld>
            <a:endParaRPr lang="en-AU"/>
          </a:p>
        </p:txBody>
      </p:sp>
      <p:sp>
        <p:nvSpPr>
          <p:cNvPr id="4" name="Footer Placeholder 3">
            <a:extLst>
              <a:ext uri="{FF2B5EF4-FFF2-40B4-BE49-F238E27FC236}">
                <a16:creationId xmlns:a16="http://schemas.microsoft.com/office/drawing/2014/main" id="{CC1EC7F5-9891-472A-7AA0-946B3622EF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BFC5BE62-7F9E-7EFC-D69A-6019EE2E0DA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01252D-CFDF-4B84-9F8B-1FDA3A26F544}" type="slidenum">
              <a:rPr lang="en-AU" smtClean="0"/>
              <a:t>‹#›</a:t>
            </a:fld>
            <a:endParaRPr lang="en-AU"/>
          </a:p>
        </p:txBody>
      </p:sp>
    </p:spTree>
    <p:extLst>
      <p:ext uri="{BB962C8B-B14F-4D97-AF65-F5344CB8AC3E}">
        <p14:creationId xmlns:p14="http://schemas.microsoft.com/office/powerpoint/2010/main" val="293934821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4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4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4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48.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54.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5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5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5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_Drops_Bright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A87A0E-5FE5-387A-08AD-91E0187A0C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0"/>
            <a:ext cx="12191996" cy="6857997"/>
          </a:xfrm>
          <a:prstGeom prst="rect">
            <a:avLst/>
          </a:prstGeom>
        </p:spPr>
      </p:pic>
      <p:sp>
        <p:nvSpPr>
          <p:cNvPr id="3" name="Text Placeholder 7">
            <a:extLst>
              <a:ext uri="{FF2B5EF4-FFF2-40B4-BE49-F238E27FC236}">
                <a16:creationId xmlns:a16="http://schemas.microsoft.com/office/drawing/2014/main" id="{C48B4D27-11A8-2F52-0CA5-AA609C93D37A}"/>
              </a:ext>
            </a:extLst>
          </p:cNvPr>
          <p:cNvSpPr>
            <a:spLocks noGrp="1"/>
          </p:cNvSpPr>
          <p:nvPr>
            <p:ph type="body" sz="quarter" idx="10" hasCustomPrompt="1"/>
          </p:nvPr>
        </p:nvSpPr>
        <p:spPr>
          <a:xfrm>
            <a:off x="849407" y="914633"/>
            <a:ext cx="4273923" cy="4518025"/>
          </a:xfrm>
          <a:prstGeom prst="rect">
            <a:avLst/>
          </a:prstGeom>
        </p:spPr>
        <p:txBody>
          <a:bodyPr/>
          <a:lstStyle>
            <a:lvl1pPr marL="0" indent="0">
              <a:buNone/>
              <a:defRPr sz="7200" baseline="0">
                <a:latin typeface="+mj-lt"/>
              </a:defRPr>
            </a:lvl1pPr>
          </a:lstStyle>
          <a:p>
            <a:pPr lvl="0"/>
            <a:r>
              <a:rPr lang="en-US" dirty="0"/>
              <a:t>Insert headline here</a:t>
            </a:r>
            <a:endParaRPr lang="en-AU" dirty="0"/>
          </a:p>
        </p:txBody>
      </p:sp>
    </p:spTree>
    <p:extLst>
      <p:ext uri="{BB962C8B-B14F-4D97-AF65-F5344CB8AC3E}">
        <p14:creationId xmlns:p14="http://schemas.microsoft.com/office/powerpoint/2010/main" val="3045099315"/>
      </p:ext>
    </p:extLst>
  </p:cSld>
  <p:clrMapOvr>
    <a:masterClrMapping/>
  </p:clrMapOvr>
  <p:extLst>
    <p:ext uri="{DCECCB84-F9BA-43D5-87BE-67443E8EF086}">
      <p15:sldGuideLst xmlns:p15="http://schemas.microsoft.com/office/powerpoint/2012/main">
        <p15:guide id="1" orient="horz" pos="402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Fixed Slide_Who is Coliban Wat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BC2AD-3D62-1545-8F7F-A478B9A256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0"/>
            <a:ext cx="12191992" cy="6857995"/>
          </a:xfrm>
          <a:prstGeom prst="rect">
            <a:avLst/>
          </a:prstGeom>
        </p:spPr>
      </p:pic>
    </p:spTree>
    <p:extLst>
      <p:ext uri="{BB962C8B-B14F-4D97-AF65-F5344CB8AC3E}">
        <p14:creationId xmlns:p14="http://schemas.microsoft.com/office/powerpoint/2010/main" val="4187575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Fixed Slide_Value Driv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BC2AD-3D62-1545-8F7F-A478B9A256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0"/>
            <a:ext cx="12191992" cy="6857995"/>
          </a:xfrm>
          <a:prstGeom prst="rect">
            <a:avLst/>
          </a:prstGeom>
        </p:spPr>
      </p:pic>
    </p:spTree>
    <p:extLst>
      <p:ext uri="{BB962C8B-B14F-4D97-AF65-F5344CB8AC3E}">
        <p14:creationId xmlns:p14="http://schemas.microsoft.com/office/powerpoint/2010/main" val="1849172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Fixed Slide_Info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BC2AD-3D62-1545-8F7F-A478B9A256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 y="0"/>
            <a:ext cx="12191991" cy="6857994"/>
          </a:xfrm>
          <a:prstGeom prst="rect">
            <a:avLst/>
          </a:prstGeom>
        </p:spPr>
      </p:pic>
    </p:spTree>
    <p:extLst>
      <p:ext uri="{BB962C8B-B14F-4D97-AF65-F5344CB8AC3E}">
        <p14:creationId xmlns:p14="http://schemas.microsoft.com/office/powerpoint/2010/main" val="1911731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age Layout_Generic_Bright Blue with Dro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4020DC-AB89-1915-2758-3D38969D42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8"/>
          </a:xfrm>
          <a:prstGeom prst="rect">
            <a:avLst/>
          </a:prstGeom>
        </p:spPr>
      </p:pic>
      <p:sp>
        <p:nvSpPr>
          <p:cNvPr id="4" name="Text Placeholder 3">
            <a:extLst>
              <a:ext uri="{FF2B5EF4-FFF2-40B4-BE49-F238E27FC236}">
                <a16:creationId xmlns:a16="http://schemas.microsoft.com/office/drawing/2014/main" id="{53FC799C-C897-6FA3-F9A1-F9BC3912332D}"/>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7" name="Text Placeholder 6">
            <a:extLst>
              <a:ext uri="{FF2B5EF4-FFF2-40B4-BE49-F238E27FC236}">
                <a16:creationId xmlns:a16="http://schemas.microsoft.com/office/drawing/2014/main" id="{762CEA67-5625-BDF0-B2A6-39755A758A8F}"/>
              </a:ext>
            </a:extLst>
          </p:cNvPr>
          <p:cNvSpPr>
            <a:spLocks noGrp="1"/>
          </p:cNvSpPr>
          <p:nvPr>
            <p:ph type="body" sz="quarter" idx="11" hasCustomPrompt="1"/>
          </p:nvPr>
        </p:nvSpPr>
        <p:spPr>
          <a:xfrm>
            <a:off x="456827" y="1383843"/>
            <a:ext cx="10462185" cy="5057298"/>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2852881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Page Layout_Generic_White with Dro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4020DC-AB89-1915-2758-3D38969D42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0"/>
            <a:ext cx="12191996" cy="6857998"/>
          </a:xfrm>
          <a:prstGeom prst="rect">
            <a:avLst/>
          </a:prstGeom>
        </p:spPr>
      </p:pic>
      <p:sp>
        <p:nvSpPr>
          <p:cNvPr id="4" name="Text Placeholder 3">
            <a:extLst>
              <a:ext uri="{FF2B5EF4-FFF2-40B4-BE49-F238E27FC236}">
                <a16:creationId xmlns:a16="http://schemas.microsoft.com/office/drawing/2014/main" id="{A96F458E-B39A-4F5A-94A5-169B25ECC4FD}"/>
              </a:ext>
            </a:extLst>
          </p:cNvPr>
          <p:cNvSpPr>
            <a:spLocks noGrp="1"/>
          </p:cNvSpPr>
          <p:nvPr>
            <p:ph type="body" sz="quarter" idx="10" hasCustomPrompt="1"/>
          </p:nvPr>
        </p:nvSpPr>
        <p:spPr>
          <a:xfrm>
            <a:off x="456827" y="519300"/>
            <a:ext cx="10610102" cy="604595"/>
          </a:xfrm>
          <a:prstGeom prst="rect">
            <a:avLst/>
          </a:prstGeom>
        </p:spPr>
        <p:txBody>
          <a:bodyPr/>
          <a:lstStyle>
            <a:lvl1pPr marL="0" indent="0">
              <a:buFontTx/>
              <a:buNone/>
              <a:defRPr sz="3600" baseline="0">
                <a:solidFill>
                  <a:schemeClr val="tx1"/>
                </a:solidFill>
                <a:latin typeface="+mj-lt"/>
              </a:defRPr>
            </a:lvl1pPr>
          </a:lstStyle>
          <a:p>
            <a:pPr lvl="0"/>
            <a:r>
              <a:rPr lang="en-AU" dirty="0"/>
              <a:t>Insert headline here</a:t>
            </a:r>
          </a:p>
          <a:p>
            <a:pPr lvl="0"/>
            <a:endParaRPr lang="en-AU" dirty="0"/>
          </a:p>
        </p:txBody>
      </p:sp>
      <p:sp>
        <p:nvSpPr>
          <p:cNvPr id="6" name="Text Placeholder 6">
            <a:extLst>
              <a:ext uri="{FF2B5EF4-FFF2-40B4-BE49-F238E27FC236}">
                <a16:creationId xmlns:a16="http://schemas.microsoft.com/office/drawing/2014/main" id="{81BD08DA-6015-D125-7E45-AED1C1EF8D49}"/>
              </a:ext>
            </a:extLst>
          </p:cNvPr>
          <p:cNvSpPr>
            <a:spLocks noGrp="1"/>
          </p:cNvSpPr>
          <p:nvPr>
            <p:ph type="body" sz="quarter" idx="11" hasCustomPrompt="1"/>
          </p:nvPr>
        </p:nvSpPr>
        <p:spPr>
          <a:xfrm>
            <a:off x="456827" y="1383843"/>
            <a:ext cx="10704232" cy="4653886"/>
          </a:xfrm>
          <a:prstGeom prst="rect">
            <a:avLst/>
          </a:prstGeom>
        </p:spPr>
        <p:txBody>
          <a:bodyPr/>
          <a:lstStyle>
            <a:lvl1pPr marL="0" indent="0">
              <a:buFontTx/>
              <a:buNone/>
              <a:defRPr sz="2400" baseline="0">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en-US" dirty="0"/>
              <a:t>Insert content here</a:t>
            </a:r>
          </a:p>
        </p:txBody>
      </p:sp>
    </p:spTree>
    <p:extLst>
      <p:ext uri="{BB962C8B-B14F-4D97-AF65-F5344CB8AC3E}">
        <p14:creationId xmlns:p14="http://schemas.microsoft.com/office/powerpoint/2010/main" val="1822390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Page Layout_Generic_Grey with Drpop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4020DC-AB89-1915-2758-3D38969D42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0"/>
            <a:ext cx="12191996" cy="6857997"/>
          </a:xfrm>
          <a:prstGeom prst="rect">
            <a:avLst/>
          </a:prstGeom>
        </p:spPr>
      </p:pic>
      <p:sp>
        <p:nvSpPr>
          <p:cNvPr id="7" name="Text Placeholder 3">
            <a:extLst>
              <a:ext uri="{FF2B5EF4-FFF2-40B4-BE49-F238E27FC236}">
                <a16:creationId xmlns:a16="http://schemas.microsoft.com/office/drawing/2014/main" id="{1E5BE2C0-B65B-35F8-9E96-CE4CAD10416A}"/>
              </a:ext>
            </a:extLst>
          </p:cNvPr>
          <p:cNvSpPr>
            <a:spLocks noGrp="1"/>
          </p:cNvSpPr>
          <p:nvPr>
            <p:ph type="body" sz="quarter" idx="10" hasCustomPrompt="1"/>
          </p:nvPr>
        </p:nvSpPr>
        <p:spPr>
          <a:xfrm>
            <a:off x="456827" y="519300"/>
            <a:ext cx="10610102" cy="604595"/>
          </a:xfrm>
          <a:prstGeom prst="rect">
            <a:avLst/>
          </a:prstGeom>
        </p:spPr>
        <p:txBody>
          <a:bodyPr/>
          <a:lstStyle>
            <a:lvl1pPr marL="0" indent="0">
              <a:buFontTx/>
              <a:buNone/>
              <a:defRPr sz="3600" baseline="0">
                <a:solidFill>
                  <a:schemeClr val="tx1"/>
                </a:solidFill>
                <a:latin typeface="+mj-lt"/>
              </a:defRPr>
            </a:lvl1pPr>
          </a:lstStyle>
          <a:p>
            <a:pPr lvl="0"/>
            <a:r>
              <a:rPr lang="en-AU" dirty="0"/>
              <a:t>Insert headline here</a:t>
            </a:r>
          </a:p>
          <a:p>
            <a:pPr lvl="0"/>
            <a:endParaRPr lang="en-AU" dirty="0"/>
          </a:p>
        </p:txBody>
      </p:sp>
      <p:sp>
        <p:nvSpPr>
          <p:cNvPr id="8" name="Text Placeholder 6">
            <a:extLst>
              <a:ext uri="{FF2B5EF4-FFF2-40B4-BE49-F238E27FC236}">
                <a16:creationId xmlns:a16="http://schemas.microsoft.com/office/drawing/2014/main" id="{19A6E1A3-9178-9E26-F7A0-C253A1E7F077}"/>
              </a:ext>
            </a:extLst>
          </p:cNvPr>
          <p:cNvSpPr>
            <a:spLocks noGrp="1"/>
          </p:cNvSpPr>
          <p:nvPr>
            <p:ph type="body" sz="quarter" idx="11" hasCustomPrompt="1"/>
          </p:nvPr>
        </p:nvSpPr>
        <p:spPr>
          <a:xfrm>
            <a:off x="456827" y="1383843"/>
            <a:ext cx="10704232" cy="4653886"/>
          </a:xfrm>
          <a:prstGeom prst="rect">
            <a:avLst/>
          </a:prstGeom>
        </p:spPr>
        <p:txBody>
          <a:bodyPr/>
          <a:lstStyle>
            <a:lvl1pPr marL="0" indent="0">
              <a:buFontTx/>
              <a:buNone/>
              <a:defRPr sz="2400" baseline="0">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en-US" dirty="0"/>
              <a:t>Insert content here</a:t>
            </a:r>
          </a:p>
        </p:txBody>
      </p:sp>
    </p:spTree>
    <p:extLst>
      <p:ext uri="{BB962C8B-B14F-4D97-AF65-F5344CB8AC3E}">
        <p14:creationId xmlns:p14="http://schemas.microsoft.com/office/powerpoint/2010/main" val="3537910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Page Layout_Generic_Bright Blue Full Drop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9069E7-EE6F-6671-8D0B-70A2C1EAC2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0"/>
            <a:ext cx="12191994" cy="6857996"/>
          </a:xfrm>
          <a:prstGeom prst="rect">
            <a:avLst/>
          </a:prstGeom>
        </p:spPr>
      </p:pic>
      <p:sp>
        <p:nvSpPr>
          <p:cNvPr id="8" name="Text Placeholder 3">
            <a:extLst>
              <a:ext uri="{FF2B5EF4-FFF2-40B4-BE49-F238E27FC236}">
                <a16:creationId xmlns:a16="http://schemas.microsoft.com/office/drawing/2014/main" id="{E0AC5452-B835-F76A-7398-C0599232F6DC}"/>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9" name="Text Placeholder 6">
            <a:extLst>
              <a:ext uri="{FF2B5EF4-FFF2-40B4-BE49-F238E27FC236}">
                <a16:creationId xmlns:a16="http://schemas.microsoft.com/office/drawing/2014/main" id="{534DBE79-2F1E-4563-6761-F934A21C315B}"/>
              </a:ext>
            </a:extLst>
          </p:cNvPr>
          <p:cNvSpPr>
            <a:spLocks noGrp="1"/>
          </p:cNvSpPr>
          <p:nvPr>
            <p:ph type="body" sz="quarter" idx="11" hasCustomPrompt="1"/>
          </p:nvPr>
        </p:nvSpPr>
        <p:spPr>
          <a:xfrm>
            <a:off x="456827" y="1383843"/>
            <a:ext cx="10462185" cy="5057298"/>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24320179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Page Layout_Generic_Water Cyc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4020DC-AB89-1915-2758-3D38969D42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0"/>
            <a:ext cx="12191994" cy="6857996"/>
          </a:xfrm>
          <a:prstGeom prst="rect">
            <a:avLst/>
          </a:prstGeom>
        </p:spPr>
      </p:pic>
      <p:sp>
        <p:nvSpPr>
          <p:cNvPr id="7" name="Text Placeholder 3">
            <a:extLst>
              <a:ext uri="{FF2B5EF4-FFF2-40B4-BE49-F238E27FC236}">
                <a16:creationId xmlns:a16="http://schemas.microsoft.com/office/drawing/2014/main" id="{AB1014C4-10E3-5FDF-9261-1B737D04A8AD}"/>
              </a:ext>
            </a:extLst>
          </p:cNvPr>
          <p:cNvSpPr>
            <a:spLocks noGrp="1"/>
          </p:cNvSpPr>
          <p:nvPr>
            <p:ph type="body" sz="quarter" idx="10" hasCustomPrompt="1"/>
          </p:nvPr>
        </p:nvSpPr>
        <p:spPr>
          <a:xfrm>
            <a:off x="456827" y="519300"/>
            <a:ext cx="10610102" cy="604595"/>
          </a:xfrm>
          <a:prstGeom prst="rect">
            <a:avLst/>
          </a:prstGeom>
        </p:spPr>
        <p:txBody>
          <a:bodyPr/>
          <a:lstStyle>
            <a:lvl1pPr marL="0" indent="0">
              <a:buFontTx/>
              <a:buNone/>
              <a:defRPr sz="3600" baseline="0">
                <a:solidFill>
                  <a:schemeClr val="tx1"/>
                </a:solidFill>
                <a:latin typeface="+mj-lt"/>
              </a:defRPr>
            </a:lvl1pPr>
          </a:lstStyle>
          <a:p>
            <a:pPr lvl="0"/>
            <a:r>
              <a:rPr lang="en-AU" dirty="0"/>
              <a:t>Insert headline here</a:t>
            </a:r>
          </a:p>
          <a:p>
            <a:pPr lvl="0"/>
            <a:endParaRPr lang="en-AU" dirty="0"/>
          </a:p>
        </p:txBody>
      </p:sp>
      <p:sp>
        <p:nvSpPr>
          <p:cNvPr id="8" name="Text Placeholder 6">
            <a:extLst>
              <a:ext uri="{FF2B5EF4-FFF2-40B4-BE49-F238E27FC236}">
                <a16:creationId xmlns:a16="http://schemas.microsoft.com/office/drawing/2014/main" id="{198FCCD1-1654-215E-CA97-8525F1F98A93}"/>
              </a:ext>
            </a:extLst>
          </p:cNvPr>
          <p:cNvSpPr>
            <a:spLocks noGrp="1"/>
          </p:cNvSpPr>
          <p:nvPr>
            <p:ph type="body" sz="quarter" idx="11" hasCustomPrompt="1"/>
          </p:nvPr>
        </p:nvSpPr>
        <p:spPr>
          <a:xfrm>
            <a:off x="456827" y="1383843"/>
            <a:ext cx="10704232" cy="4653886"/>
          </a:xfrm>
          <a:prstGeom prst="rect">
            <a:avLst/>
          </a:prstGeom>
        </p:spPr>
        <p:txBody>
          <a:bodyPr/>
          <a:lstStyle>
            <a:lvl1pPr marL="0" indent="0">
              <a:buFontTx/>
              <a:buNone/>
              <a:defRPr sz="2400" baseline="0">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en-US" dirty="0"/>
              <a:t>Insert content here</a:t>
            </a:r>
          </a:p>
        </p:txBody>
      </p:sp>
    </p:spTree>
    <p:extLst>
      <p:ext uri="{BB962C8B-B14F-4D97-AF65-F5344CB8AC3E}">
        <p14:creationId xmlns:p14="http://schemas.microsoft.com/office/powerpoint/2010/main" val="38836833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Page Layout_Generic_Healthy Water Healthy Peop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36D5BA-0B34-5261-6164-E7E5D3A31E1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8"/>
          </a:xfrm>
          <a:prstGeom prst="rect">
            <a:avLst/>
          </a:prstGeom>
        </p:spPr>
      </p:pic>
      <p:sp>
        <p:nvSpPr>
          <p:cNvPr id="9" name="Text Placeholder 3">
            <a:extLst>
              <a:ext uri="{FF2B5EF4-FFF2-40B4-BE49-F238E27FC236}">
                <a16:creationId xmlns:a16="http://schemas.microsoft.com/office/drawing/2014/main" id="{E2386825-7FF6-19FF-36AA-B2902ADA0D93}"/>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10" name="Text Placeholder 6">
            <a:extLst>
              <a:ext uri="{FF2B5EF4-FFF2-40B4-BE49-F238E27FC236}">
                <a16:creationId xmlns:a16="http://schemas.microsoft.com/office/drawing/2014/main" id="{254CBCF9-AA63-52B4-2BCD-76FB2EAA2F9C}"/>
              </a:ext>
            </a:extLst>
          </p:cNvPr>
          <p:cNvSpPr>
            <a:spLocks noGrp="1"/>
          </p:cNvSpPr>
          <p:nvPr>
            <p:ph type="body" sz="quarter" idx="11" hasCustomPrompt="1"/>
          </p:nvPr>
        </p:nvSpPr>
        <p:spPr>
          <a:xfrm>
            <a:off x="456827" y="1383843"/>
            <a:ext cx="10462185" cy="5057298"/>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36819018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Page Layout_Generic_Bright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B1C5CC-4EAC-79A3-E3FA-877F5558732D}"/>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 Placeholder 3">
            <a:extLst>
              <a:ext uri="{FF2B5EF4-FFF2-40B4-BE49-F238E27FC236}">
                <a16:creationId xmlns:a16="http://schemas.microsoft.com/office/drawing/2014/main" id="{A37E67FB-5149-B383-603F-D510707B7704}"/>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8" name="Text Placeholder 6">
            <a:extLst>
              <a:ext uri="{FF2B5EF4-FFF2-40B4-BE49-F238E27FC236}">
                <a16:creationId xmlns:a16="http://schemas.microsoft.com/office/drawing/2014/main" id="{5F59B5FF-5B4B-313F-6A19-BC221D695AB4}"/>
              </a:ext>
            </a:extLst>
          </p:cNvPr>
          <p:cNvSpPr>
            <a:spLocks noGrp="1"/>
          </p:cNvSpPr>
          <p:nvPr>
            <p:ph type="body" sz="quarter" idx="11" hasCustomPrompt="1"/>
          </p:nvPr>
        </p:nvSpPr>
        <p:spPr>
          <a:xfrm>
            <a:off x="456827" y="1383843"/>
            <a:ext cx="10462185" cy="5057298"/>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364648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_Hero Image_Bright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19C541-45B3-46DD-C29D-11ABFE620F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0"/>
            <a:ext cx="12191996" cy="6857998"/>
          </a:xfrm>
          <a:prstGeom prst="rect">
            <a:avLst/>
          </a:prstGeom>
        </p:spPr>
      </p:pic>
      <p:sp>
        <p:nvSpPr>
          <p:cNvPr id="5" name="Text Placeholder 7">
            <a:extLst>
              <a:ext uri="{FF2B5EF4-FFF2-40B4-BE49-F238E27FC236}">
                <a16:creationId xmlns:a16="http://schemas.microsoft.com/office/drawing/2014/main" id="{8B6F115A-C8D6-FE8C-FF15-A7FB80C92D65}"/>
              </a:ext>
            </a:extLst>
          </p:cNvPr>
          <p:cNvSpPr>
            <a:spLocks noGrp="1"/>
          </p:cNvSpPr>
          <p:nvPr>
            <p:ph type="body" sz="quarter" idx="10" hasCustomPrompt="1"/>
          </p:nvPr>
        </p:nvSpPr>
        <p:spPr>
          <a:xfrm>
            <a:off x="849407" y="914633"/>
            <a:ext cx="4273923" cy="4518025"/>
          </a:xfrm>
          <a:prstGeom prst="rect">
            <a:avLst/>
          </a:prstGeom>
        </p:spPr>
        <p:txBody>
          <a:bodyPr/>
          <a:lstStyle>
            <a:lvl1pPr marL="0" indent="0">
              <a:buNone/>
              <a:defRPr sz="7200" baseline="0">
                <a:latin typeface="+mj-lt"/>
              </a:defRPr>
            </a:lvl1pPr>
          </a:lstStyle>
          <a:p>
            <a:pPr lvl="0"/>
            <a:r>
              <a:rPr lang="en-US" dirty="0"/>
              <a:t>Insert headline here</a:t>
            </a:r>
            <a:endParaRPr lang="en-AU" dirty="0"/>
          </a:p>
        </p:txBody>
      </p:sp>
    </p:spTree>
    <p:extLst>
      <p:ext uri="{BB962C8B-B14F-4D97-AF65-F5344CB8AC3E}">
        <p14:creationId xmlns:p14="http://schemas.microsoft.com/office/powerpoint/2010/main" val="3100215410"/>
      </p:ext>
    </p:extLst>
  </p:cSld>
  <p:clrMapOvr>
    <a:masterClrMapping/>
  </p:clrMapOvr>
  <p:extLst>
    <p:ext uri="{DCECCB84-F9BA-43D5-87BE-67443E8EF086}">
      <p15:sldGuideLst xmlns:p15="http://schemas.microsoft.com/office/powerpoint/2012/main">
        <p15:guide id="1" orient="horz" pos="402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Page Layout_Generic_Gre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8DA0B86-0D85-DA4C-459B-8F63C2AA3620}"/>
              </a:ext>
            </a:extLst>
          </p:cNvPr>
          <p:cNvSpPr/>
          <p:nvPr userDrawn="1"/>
        </p:nvSpPr>
        <p:spPr>
          <a:xfrm>
            <a:off x="0" y="0"/>
            <a:ext cx="12192000" cy="68580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 Placeholder 3">
            <a:extLst>
              <a:ext uri="{FF2B5EF4-FFF2-40B4-BE49-F238E27FC236}">
                <a16:creationId xmlns:a16="http://schemas.microsoft.com/office/drawing/2014/main" id="{44F47404-E53C-2B73-8B88-40919D0AD4AA}"/>
              </a:ext>
            </a:extLst>
          </p:cNvPr>
          <p:cNvSpPr>
            <a:spLocks noGrp="1"/>
          </p:cNvSpPr>
          <p:nvPr>
            <p:ph type="body" sz="quarter" idx="10" hasCustomPrompt="1"/>
          </p:nvPr>
        </p:nvSpPr>
        <p:spPr>
          <a:xfrm>
            <a:off x="456827" y="519300"/>
            <a:ext cx="10610102" cy="604595"/>
          </a:xfrm>
          <a:prstGeom prst="rect">
            <a:avLst/>
          </a:prstGeom>
        </p:spPr>
        <p:txBody>
          <a:bodyPr/>
          <a:lstStyle>
            <a:lvl1pPr marL="0" indent="0">
              <a:buFontTx/>
              <a:buNone/>
              <a:defRPr sz="3600" baseline="0">
                <a:solidFill>
                  <a:schemeClr val="tx1"/>
                </a:solidFill>
                <a:latin typeface="+mj-lt"/>
              </a:defRPr>
            </a:lvl1pPr>
          </a:lstStyle>
          <a:p>
            <a:pPr lvl="0"/>
            <a:r>
              <a:rPr lang="en-AU" dirty="0"/>
              <a:t>Insert headline here</a:t>
            </a:r>
          </a:p>
          <a:p>
            <a:pPr lvl="0"/>
            <a:endParaRPr lang="en-AU" dirty="0"/>
          </a:p>
        </p:txBody>
      </p:sp>
      <p:sp>
        <p:nvSpPr>
          <p:cNvPr id="9" name="Text Placeholder 6">
            <a:extLst>
              <a:ext uri="{FF2B5EF4-FFF2-40B4-BE49-F238E27FC236}">
                <a16:creationId xmlns:a16="http://schemas.microsoft.com/office/drawing/2014/main" id="{847E2E60-CA9B-C454-CADC-78EA6E1EF646}"/>
              </a:ext>
            </a:extLst>
          </p:cNvPr>
          <p:cNvSpPr>
            <a:spLocks noGrp="1"/>
          </p:cNvSpPr>
          <p:nvPr>
            <p:ph type="body" sz="quarter" idx="11" hasCustomPrompt="1"/>
          </p:nvPr>
        </p:nvSpPr>
        <p:spPr>
          <a:xfrm>
            <a:off x="456827" y="1383843"/>
            <a:ext cx="10704232" cy="4653886"/>
          </a:xfrm>
          <a:prstGeom prst="rect">
            <a:avLst/>
          </a:prstGeom>
        </p:spPr>
        <p:txBody>
          <a:bodyPr/>
          <a:lstStyle>
            <a:lvl1pPr marL="0" indent="0">
              <a:buFontTx/>
              <a:buNone/>
              <a:defRPr sz="2400" baseline="0">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en-US" dirty="0"/>
              <a:t>Insert content here</a:t>
            </a:r>
          </a:p>
        </p:txBody>
      </p:sp>
    </p:spTree>
    <p:extLst>
      <p:ext uri="{BB962C8B-B14F-4D97-AF65-F5344CB8AC3E}">
        <p14:creationId xmlns:p14="http://schemas.microsoft.com/office/powerpoint/2010/main" val="2609506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Page Layout_Generic_Whit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ACFB23C9-D96D-8E5C-E30A-3888F57686C2}"/>
              </a:ext>
            </a:extLst>
          </p:cNvPr>
          <p:cNvSpPr>
            <a:spLocks noGrp="1"/>
          </p:cNvSpPr>
          <p:nvPr>
            <p:ph type="body" sz="quarter" idx="10" hasCustomPrompt="1"/>
          </p:nvPr>
        </p:nvSpPr>
        <p:spPr>
          <a:xfrm>
            <a:off x="456827" y="519300"/>
            <a:ext cx="10610102" cy="604595"/>
          </a:xfrm>
          <a:prstGeom prst="rect">
            <a:avLst/>
          </a:prstGeom>
        </p:spPr>
        <p:txBody>
          <a:bodyPr/>
          <a:lstStyle>
            <a:lvl1pPr marL="0" indent="0">
              <a:buFontTx/>
              <a:buNone/>
              <a:defRPr sz="3600" baseline="0">
                <a:solidFill>
                  <a:schemeClr val="tx1"/>
                </a:solidFill>
                <a:latin typeface="+mj-lt"/>
              </a:defRPr>
            </a:lvl1pPr>
          </a:lstStyle>
          <a:p>
            <a:pPr lvl="0"/>
            <a:r>
              <a:rPr lang="en-AU" dirty="0"/>
              <a:t>Insert headline here</a:t>
            </a:r>
          </a:p>
          <a:p>
            <a:pPr lvl="0"/>
            <a:endParaRPr lang="en-AU" dirty="0"/>
          </a:p>
        </p:txBody>
      </p:sp>
      <p:sp>
        <p:nvSpPr>
          <p:cNvPr id="9" name="Text Placeholder 6">
            <a:extLst>
              <a:ext uri="{FF2B5EF4-FFF2-40B4-BE49-F238E27FC236}">
                <a16:creationId xmlns:a16="http://schemas.microsoft.com/office/drawing/2014/main" id="{6B5EABF8-D996-4974-13EC-2D0F42211BFE}"/>
              </a:ext>
            </a:extLst>
          </p:cNvPr>
          <p:cNvSpPr>
            <a:spLocks noGrp="1"/>
          </p:cNvSpPr>
          <p:nvPr>
            <p:ph type="body" sz="quarter" idx="11" hasCustomPrompt="1"/>
          </p:nvPr>
        </p:nvSpPr>
        <p:spPr>
          <a:xfrm>
            <a:off x="456827" y="1383843"/>
            <a:ext cx="10704232" cy="4653886"/>
          </a:xfrm>
          <a:prstGeom prst="rect">
            <a:avLst/>
          </a:prstGeom>
        </p:spPr>
        <p:txBody>
          <a:bodyPr/>
          <a:lstStyle>
            <a:lvl1pPr marL="0" indent="0">
              <a:buFontTx/>
              <a:buNone/>
              <a:defRPr sz="2400" baseline="0">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en-US" dirty="0"/>
              <a:t>Insert content here</a:t>
            </a:r>
          </a:p>
        </p:txBody>
      </p:sp>
    </p:spTree>
    <p:extLst>
      <p:ext uri="{BB962C8B-B14F-4D97-AF65-F5344CB8AC3E}">
        <p14:creationId xmlns:p14="http://schemas.microsoft.com/office/powerpoint/2010/main" val="10208247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age Layout_Wat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 y="0"/>
            <a:ext cx="12191994" cy="6857997"/>
          </a:xfrm>
          <a:prstGeom prst="rect">
            <a:avLst/>
          </a:prstGeom>
        </p:spPr>
      </p:pic>
      <p:pic>
        <p:nvPicPr>
          <p:cNvPr id="11" name="Picture 10">
            <a:extLst>
              <a:ext uri="{FF2B5EF4-FFF2-40B4-BE49-F238E27FC236}">
                <a16:creationId xmlns:a16="http://schemas.microsoft.com/office/drawing/2014/main" id="{4EB17281-138D-775A-A380-6F7E94FFA05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6369" y="6106627"/>
            <a:ext cx="3238502" cy="612071"/>
          </a:xfrm>
          <a:prstGeom prst="rect">
            <a:avLst/>
          </a:prstGeom>
        </p:spPr>
      </p:pic>
      <p:sp>
        <p:nvSpPr>
          <p:cNvPr id="2" name="Text Placeholder 3">
            <a:extLst>
              <a:ext uri="{FF2B5EF4-FFF2-40B4-BE49-F238E27FC236}">
                <a16:creationId xmlns:a16="http://schemas.microsoft.com/office/drawing/2014/main" id="{125985EB-B9B3-0DB0-AA83-AB144CFBD717}"/>
              </a:ext>
            </a:extLst>
          </p:cNvPr>
          <p:cNvSpPr>
            <a:spLocks noGrp="1"/>
          </p:cNvSpPr>
          <p:nvPr>
            <p:ph type="body" sz="quarter" idx="10" hasCustomPrompt="1"/>
          </p:nvPr>
        </p:nvSpPr>
        <p:spPr>
          <a:xfrm>
            <a:off x="456826" y="519300"/>
            <a:ext cx="10462185"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3" name="Text Placeholder 6">
            <a:extLst>
              <a:ext uri="{FF2B5EF4-FFF2-40B4-BE49-F238E27FC236}">
                <a16:creationId xmlns:a16="http://schemas.microsoft.com/office/drawing/2014/main" id="{69AB6005-8F65-C74E-1A83-528DFEEBC32E}"/>
              </a:ext>
            </a:extLst>
          </p:cNvPr>
          <p:cNvSpPr>
            <a:spLocks noGrp="1"/>
          </p:cNvSpPr>
          <p:nvPr>
            <p:ph type="body" sz="quarter" idx="11" hasCustomPrompt="1"/>
          </p:nvPr>
        </p:nvSpPr>
        <p:spPr>
          <a:xfrm>
            <a:off x="456827" y="1383843"/>
            <a:ext cx="10462185" cy="5057298"/>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34237131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Page Layout_Wat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 y="0"/>
            <a:ext cx="12191994" cy="6857996"/>
          </a:xfrm>
          <a:prstGeom prst="rect">
            <a:avLst/>
          </a:prstGeom>
        </p:spPr>
      </p:pic>
      <p:pic>
        <p:nvPicPr>
          <p:cNvPr id="11" name="Picture 10">
            <a:extLst>
              <a:ext uri="{FF2B5EF4-FFF2-40B4-BE49-F238E27FC236}">
                <a16:creationId xmlns:a16="http://schemas.microsoft.com/office/drawing/2014/main" id="{4EB17281-138D-775A-A380-6F7E94FFA05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6369" y="6106627"/>
            <a:ext cx="3238502" cy="612071"/>
          </a:xfrm>
          <a:prstGeom prst="rect">
            <a:avLst/>
          </a:prstGeom>
        </p:spPr>
      </p:pic>
      <p:sp>
        <p:nvSpPr>
          <p:cNvPr id="2" name="Text Placeholder 3">
            <a:extLst>
              <a:ext uri="{FF2B5EF4-FFF2-40B4-BE49-F238E27FC236}">
                <a16:creationId xmlns:a16="http://schemas.microsoft.com/office/drawing/2014/main" id="{125985EB-B9B3-0DB0-AA83-AB144CFBD717}"/>
              </a:ext>
            </a:extLst>
          </p:cNvPr>
          <p:cNvSpPr>
            <a:spLocks noGrp="1"/>
          </p:cNvSpPr>
          <p:nvPr>
            <p:ph type="body" sz="quarter" idx="10" hasCustomPrompt="1"/>
          </p:nvPr>
        </p:nvSpPr>
        <p:spPr>
          <a:xfrm>
            <a:off x="456826" y="519300"/>
            <a:ext cx="10462185"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3" name="Text Placeholder 6">
            <a:extLst>
              <a:ext uri="{FF2B5EF4-FFF2-40B4-BE49-F238E27FC236}">
                <a16:creationId xmlns:a16="http://schemas.microsoft.com/office/drawing/2014/main" id="{69AB6005-8F65-C74E-1A83-528DFEEBC32E}"/>
              </a:ext>
            </a:extLst>
          </p:cNvPr>
          <p:cNvSpPr>
            <a:spLocks noGrp="1"/>
          </p:cNvSpPr>
          <p:nvPr>
            <p:ph type="body" sz="quarter" idx="11" hasCustomPrompt="1"/>
          </p:nvPr>
        </p:nvSpPr>
        <p:spPr>
          <a:xfrm>
            <a:off x="456827" y="1383843"/>
            <a:ext cx="10462185" cy="5057298"/>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3069062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Page Layout_Wat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 y="0"/>
            <a:ext cx="12191994" cy="6857996"/>
          </a:xfrm>
          <a:prstGeom prst="rect">
            <a:avLst/>
          </a:prstGeom>
        </p:spPr>
      </p:pic>
      <p:pic>
        <p:nvPicPr>
          <p:cNvPr id="11" name="Picture 10">
            <a:extLst>
              <a:ext uri="{FF2B5EF4-FFF2-40B4-BE49-F238E27FC236}">
                <a16:creationId xmlns:a16="http://schemas.microsoft.com/office/drawing/2014/main" id="{4EB17281-138D-775A-A380-6F7E94FFA05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6369" y="6106627"/>
            <a:ext cx="3238502" cy="612071"/>
          </a:xfrm>
          <a:prstGeom prst="rect">
            <a:avLst/>
          </a:prstGeom>
        </p:spPr>
      </p:pic>
      <p:sp>
        <p:nvSpPr>
          <p:cNvPr id="2" name="Text Placeholder 3">
            <a:extLst>
              <a:ext uri="{FF2B5EF4-FFF2-40B4-BE49-F238E27FC236}">
                <a16:creationId xmlns:a16="http://schemas.microsoft.com/office/drawing/2014/main" id="{125985EB-B9B3-0DB0-AA83-AB144CFBD717}"/>
              </a:ext>
            </a:extLst>
          </p:cNvPr>
          <p:cNvSpPr>
            <a:spLocks noGrp="1"/>
          </p:cNvSpPr>
          <p:nvPr>
            <p:ph type="body" sz="quarter" idx="10" hasCustomPrompt="1"/>
          </p:nvPr>
        </p:nvSpPr>
        <p:spPr>
          <a:xfrm>
            <a:off x="456826" y="519300"/>
            <a:ext cx="10462185"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3" name="Text Placeholder 6">
            <a:extLst>
              <a:ext uri="{FF2B5EF4-FFF2-40B4-BE49-F238E27FC236}">
                <a16:creationId xmlns:a16="http://schemas.microsoft.com/office/drawing/2014/main" id="{69AB6005-8F65-C74E-1A83-528DFEEBC32E}"/>
              </a:ext>
            </a:extLst>
          </p:cNvPr>
          <p:cNvSpPr>
            <a:spLocks noGrp="1"/>
          </p:cNvSpPr>
          <p:nvPr>
            <p:ph type="body" sz="quarter" idx="11" hasCustomPrompt="1"/>
          </p:nvPr>
        </p:nvSpPr>
        <p:spPr>
          <a:xfrm>
            <a:off x="456827" y="1383843"/>
            <a:ext cx="10462185" cy="5057298"/>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737262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Page Layout_Wat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 y="0"/>
            <a:ext cx="12191992" cy="6857996"/>
          </a:xfrm>
          <a:prstGeom prst="rect">
            <a:avLst/>
          </a:prstGeom>
        </p:spPr>
      </p:pic>
      <p:pic>
        <p:nvPicPr>
          <p:cNvPr id="2" name="Picture 1">
            <a:extLst>
              <a:ext uri="{FF2B5EF4-FFF2-40B4-BE49-F238E27FC236}">
                <a16:creationId xmlns:a16="http://schemas.microsoft.com/office/drawing/2014/main" id="{EBA13B26-52E3-4F3E-B5DC-B010A4C80F4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6369" y="6106627"/>
            <a:ext cx="3238502" cy="612071"/>
          </a:xfrm>
          <a:prstGeom prst="rect">
            <a:avLst/>
          </a:prstGeom>
        </p:spPr>
      </p:pic>
      <p:sp>
        <p:nvSpPr>
          <p:cNvPr id="5" name="Text Placeholder 3">
            <a:extLst>
              <a:ext uri="{FF2B5EF4-FFF2-40B4-BE49-F238E27FC236}">
                <a16:creationId xmlns:a16="http://schemas.microsoft.com/office/drawing/2014/main" id="{B03ECFB1-65DA-EA94-4E37-A139928970BC}"/>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9" name="Text Placeholder 6">
            <a:extLst>
              <a:ext uri="{FF2B5EF4-FFF2-40B4-BE49-F238E27FC236}">
                <a16:creationId xmlns:a16="http://schemas.microsoft.com/office/drawing/2014/main" id="{DDD90662-27E3-2E03-339D-74D15184E982}"/>
              </a:ext>
            </a:extLst>
          </p:cNvPr>
          <p:cNvSpPr>
            <a:spLocks noGrp="1"/>
          </p:cNvSpPr>
          <p:nvPr>
            <p:ph type="body" sz="quarter" idx="11" hasCustomPrompt="1"/>
          </p:nvPr>
        </p:nvSpPr>
        <p:spPr>
          <a:xfrm>
            <a:off x="456827" y="1383843"/>
            <a:ext cx="10462185" cy="5057298"/>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38896551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Page Layout_Wat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 y="0"/>
            <a:ext cx="12191992" cy="6857995"/>
          </a:xfrm>
          <a:prstGeom prst="rect">
            <a:avLst/>
          </a:prstGeom>
        </p:spPr>
      </p:pic>
      <p:pic>
        <p:nvPicPr>
          <p:cNvPr id="2" name="Picture 1">
            <a:extLst>
              <a:ext uri="{FF2B5EF4-FFF2-40B4-BE49-F238E27FC236}">
                <a16:creationId xmlns:a16="http://schemas.microsoft.com/office/drawing/2014/main" id="{EBA13B26-52E3-4F3E-B5DC-B010A4C80F4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6369" y="6106627"/>
            <a:ext cx="3238502" cy="612071"/>
          </a:xfrm>
          <a:prstGeom prst="rect">
            <a:avLst/>
          </a:prstGeom>
        </p:spPr>
      </p:pic>
      <p:sp>
        <p:nvSpPr>
          <p:cNvPr id="5" name="Text Placeholder 3">
            <a:extLst>
              <a:ext uri="{FF2B5EF4-FFF2-40B4-BE49-F238E27FC236}">
                <a16:creationId xmlns:a16="http://schemas.microsoft.com/office/drawing/2014/main" id="{B03ECFB1-65DA-EA94-4E37-A139928970BC}"/>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9" name="Text Placeholder 6">
            <a:extLst>
              <a:ext uri="{FF2B5EF4-FFF2-40B4-BE49-F238E27FC236}">
                <a16:creationId xmlns:a16="http://schemas.microsoft.com/office/drawing/2014/main" id="{DDD90662-27E3-2E03-339D-74D15184E982}"/>
              </a:ext>
            </a:extLst>
          </p:cNvPr>
          <p:cNvSpPr>
            <a:spLocks noGrp="1"/>
          </p:cNvSpPr>
          <p:nvPr>
            <p:ph type="body" sz="quarter" idx="11" hasCustomPrompt="1"/>
          </p:nvPr>
        </p:nvSpPr>
        <p:spPr>
          <a:xfrm>
            <a:off x="456827" y="1383843"/>
            <a:ext cx="10462185" cy="5057298"/>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28077827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Page Layout_Wat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 y="0"/>
            <a:ext cx="12191992" cy="6857995"/>
          </a:xfrm>
          <a:prstGeom prst="rect">
            <a:avLst/>
          </a:prstGeom>
        </p:spPr>
      </p:pic>
      <p:pic>
        <p:nvPicPr>
          <p:cNvPr id="2" name="Picture 1">
            <a:extLst>
              <a:ext uri="{FF2B5EF4-FFF2-40B4-BE49-F238E27FC236}">
                <a16:creationId xmlns:a16="http://schemas.microsoft.com/office/drawing/2014/main" id="{EBA13B26-52E3-4F3E-B5DC-B010A4C80F4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6369" y="6106627"/>
            <a:ext cx="3238502" cy="612071"/>
          </a:xfrm>
          <a:prstGeom prst="rect">
            <a:avLst/>
          </a:prstGeom>
        </p:spPr>
      </p:pic>
      <p:sp>
        <p:nvSpPr>
          <p:cNvPr id="5" name="Text Placeholder 3">
            <a:extLst>
              <a:ext uri="{FF2B5EF4-FFF2-40B4-BE49-F238E27FC236}">
                <a16:creationId xmlns:a16="http://schemas.microsoft.com/office/drawing/2014/main" id="{B03ECFB1-65DA-EA94-4E37-A139928970BC}"/>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9" name="Text Placeholder 6">
            <a:extLst>
              <a:ext uri="{FF2B5EF4-FFF2-40B4-BE49-F238E27FC236}">
                <a16:creationId xmlns:a16="http://schemas.microsoft.com/office/drawing/2014/main" id="{DDD90662-27E3-2E03-339D-74D15184E982}"/>
              </a:ext>
            </a:extLst>
          </p:cNvPr>
          <p:cNvSpPr>
            <a:spLocks noGrp="1"/>
          </p:cNvSpPr>
          <p:nvPr>
            <p:ph type="body" sz="quarter" idx="11" hasCustomPrompt="1"/>
          </p:nvPr>
        </p:nvSpPr>
        <p:spPr>
          <a:xfrm>
            <a:off x="456827" y="1383843"/>
            <a:ext cx="10462185" cy="5057298"/>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2266149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7_Page Layout_Wat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C5E0D-CC86-40C5-8B7F-4D3E695F8C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8"/>
          </a:xfrm>
          <a:prstGeom prst="rect">
            <a:avLst/>
          </a:prstGeom>
        </p:spPr>
      </p:pic>
      <p:pic>
        <p:nvPicPr>
          <p:cNvPr id="7" name="Picture 6">
            <a:extLst>
              <a:ext uri="{FF2B5EF4-FFF2-40B4-BE49-F238E27FC236}">
                <a16:creationId xmlns:a16="http://schemas.microsoft.com/office/drawing/2014/main" id="{89B79DBE-35E6-83B8-7D24-10852403BA2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90665" y="6116834"/>
            <a:ext cx="2878842" cy="612001"/>
          </a:xfrm>
          <a:prstGeom prst="rect">
            <a:avLst/>
          </a:prstGeom>
        </p:spPr>
      </p:pic>
      <p:sp>
        <p:nvSpPr>
          <p:cNvPr id="5" name="Text Placeholder 3">
            <a:extLst>
              <a:ext uri="{FF2B5EF4-FFF2-40B4-BE49-F238E27FC236}">
                <a16:creationId xmlns:a16="http://schemas.microsoft.com/office/drawing/2014/main" id="{DF056B88-519A-8A21-57FA-02488BEE7CE9}"/>
              </a:ext>
            </a:extLst>
          </p:cNvPr>
          <p:cNvSpPr>
            <a:spLocks noGrp="1"/>
          </p:cNvSpPr>
          <p:nvPr>
            <p:ph type="body" sz="quarter" idx="10" hasCustomPrompt="1"/>
          </p:nvPr>
        </p:nvSpPr>
        <p:spPr>
          <a:xfrm>
            <a:off x="456826" y="519300"/>
            <a:ext cx="11255561" cy="604595"/>
          </a:xfrm>
          <a:prstGeom prst="rect">
            <a:avLst/>
          </a:prstGeom>
        </p:spPr>
        <p:txBody>
          <a:bodyPr/>
          <a:lstStyle>
            <a:lvl1pPr marL="0" indent="0">
              <a:buFontTx/>
              <a:buNone/>
              <a:defRPr sz="3600" baseline="0">
                <a:solidFill>
                  <a:schemeClr val="accent1"/>
                </a:solidFill>
                <a:latin typeface="+mj-lt"/>
              </a:defRPr>
            </a:lvl1pPr>
          </a:lstStyle>
          <a:p>
            <a:pPr lvl="0"/>
            <a:r>
              <a:rPr lang="en-AU" dirty="0"/>
              <a:t>Insert headline here</a:t>
            </a:r>
          </a:p>
          <a:p>
            <a:pPr lvl="0"/>
            <a:endParaRPr lang="en-AU" dirty="0"/>
          </a:p>
        </p:txBody>
      </p:sp>
      <p:sp>
        <p:nvSpPr>
          <p:cNvPr id="6" name="Text Placeholder 6">
            <a:extLst>
              <a:ext uri="{FF2B5EF4-FFF2-40B4-BE49-F238E27FC236}">
                <a16:creationId xmlns:a16="http://schemas.microsoft.com/office/drawing/2014/main" id="{CD1C5A66-76ED-B624-1938-CE813765D1CD}"/>
              </a:ext>
            </a:extLst>
          </p:cNvPr>
          <p:cNvSpPr>
            <a:spLocks noGrp="1"/>
          </p:cNvSpPr>
          <p:nvPr>
            <p:ph type="body" sz="quarter" idx="11" hasCustomPrompt="1"/>
          </p:nvPr>
        </p:nvSpPr>
        <p:spPr>
          <a:xfrm>
            <a:off x="456827" y="1383843"/>
            <a:ext cx="11255560" cy="4603828"/>
          </a:xfrm>
          <a:prstGeom prst="rect">
            <a:avLst/>
          </a:prstGeom>
        </p:spPr>
        <p:txBody>
          <a:bodyPr/>
          <a:lstStyle>
            <a:lvl1pPr marL="0" indent="0">
              <a:buFontTx/>
              <a:buNone/>
              <a:defRPr sz="2400" baseline="0">
                <a:solidFill>
                  <a:schemeClr val="accent1"/>
                </a:solidFill>
              </a:defRPr>
            </a:lvl1pPr>
          </a:lstStyle>
          <a:p>
            <a:pPr lvl="0"/>
            <a:r>
              <a:rPr lang="en-US" dirty="0"/>
              <a:t>Insert content here</a:t>
            </a:r>
            <a:endParaRPr lang="en-AU" dirty="0"/>
          </a:p>
        </p:txBody>
      </p:sp>
    </p:spTree>
    <p:extLst>
      <p:ext uri="{BB962C8B-B14F-4D97-AF65-F5344CB8AC3E}">
        <p14:creationId xmlns:p14="http://schemas.microsoft.com/office/powerpoint/2010/main" val="15827918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Page Layout_Sew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 y="0"/>
            <a:ext cx="12191994" cy="6857996"/>
          </a:xfrm>
          <a:prstGeom prst="rect">
            <a:avLst/>
          </a:prstGeom>
        </p:spPr>
      </p:pic>
      <p:pic>
        <p:nvPicPr>
          <p:cNvPr id="11" name="Picture 10">
            <a:extLst>
              <a:ext uri="{FF2B5EF4-FFF2-40B4-BE49-F238E27FC236}">
                <a16:creationId xmlns:a16="http://schemas.microsoft.com/office/drawing/2014/main" id="{4EB17281-138D-775A-A380-6F7E94FFA05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6372" y="6106627"/>
            <a:ext cx="3238496" cy="612071"/>
          </a:xfrm>
          <a:prstGeom prst="rect">
            <a:avLst/>
          </a:prstGeom>
        </p:spPr>
      </p:pic>
      <p:sp>
        <p:nvSpPr>
          <p:cNvPr id="2" name="Text Placeholder 3">
            <a:extLst>
              <a:ext uri="{FF2B5EF4-FFF2-40B4-BE49-F238E27FC236}">
                <a16:creationId xmlns:a16="http://schemas.microsoft.com/office/drawing/2014/main" id="{10E75B0A-3F8F-EC60-4F0B-97CCE9C5B911}"/>
              </a:ext>
            </a:extLst>
          </p:cNvPr>
          <p:cNvSpPr>
            <a:spLocks noGrp="1"/>
          </p:cNvSpPr>
          <p:nvPr>
            <p:ph type="body" sz="quarter" idx="10" hasCustomPrompt="1"/>
          </p:nvPr>
        </p:nvSpPr>
        <p:spPr>
          <a:xfrm>
            <a:off x="456826" y="519300"/>
            <a:ext cx="11255561"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3" name="Text Placeholder 6">
            <a:extLst>
              <a:ext uri="{FF2B5EF4-FFF2-40B4-BE49-F238E27FC236}">
                <a16:creationId xmlns:a16="http://schemas.microsoft.com/office/drawing/2014/main" id="{4D7266FE-558F-56FF-4057-2B4D67682EE3}"/>
              </a:ext>
            </a:extLst>
          </p:cNvPr>
          <p:cNvSpPr>
            <a:spLocks noGrp="1"/>
          </p:cNvSpPr>
          <p:nvPr>
            <p:ph type="body" sz="quarter" idx="11" hasCustomPrompt="1"/>
          </p:nvPr>
        </p:nvSpPr>
        <p:spPr>
          <a:xfrm>
            <a:off x="456827" y="1383843"/>
            <a:ext cx="11255560" cy="4503381"/>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3927573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Cover_Hero Image_Bright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19C541-45B3-46DD-C29D-11ABFE620F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0"/>
            <a:ext cx="12191996" cy="6857997"/>
          </a:xfrm>
          <a:prstGeom prst="rect">
            <a:avLst/>
          </a:prstGeom>
        </p:spPr>
      </p:pic>
      <p:sp>
        <p:nvSpPr>
          <p:cNvPr id="5" name="Text Placeholder 7">
            <a:extLst>
              <a:ext uri="{FF2B5EF4-FFF2-40B4-BE49-F238E27FC236}">
                <a16:creationId xmlns:a16="http://schemas.microsoft.com/office/drawing/2014/main" id="{8B6F115A-C8D6-FE8C-FF15-A7FB80C92D65}"/>
              </a:ext>
            </a:extLst>
          </p:cNvPr>
          <p:cNvSpPr>
            <a:spLocks noGrp="1"/>
          </p:cNvSpPr>
          <p:nvPr>
            <p:ph type="body" sz="quarter" idx="10" hasCustomPrompt="1"/>
          </p:nvPr>
        </p:nvSpPr>
        <p:spPr>
          <a:xfrm>
            <a:off x="556799" y="882024"/>
            <a:ext cx="6648673" cy="2130319"/>
          </a:xfrm>
          <a:prstGeom prst="rect">
            <a:avLst/>
          </a:prstGeom>
        </p:spPr>
        <p:txBody>
          <a:bodyPr/>
          <a:lstStyle>
            <a:lvl1pPr marL="0" indent="0">
              <a:buNone/>
              <a:defRPr sz="7200" baseline="0">
                <a:solidFill>
                  <a:schemeClr val="bg1"/>
                </a:solidFill>
                <a:latin typeface="+mj-lt"/>
              </a:defRPr>
            </a:lvl1pPr>
          </a:lstStyle>
          <a:p>
            <a:pPr lvl="0"/>
            <a:r>
              <a:rPr lang="en-US" dirty="0"/>
              <a:t>Insert headline here</a:t>
            </a:r>
            <a:endParaRPr lang="en-AU" dirty="0"/>
          </a:p>
        </p:txBody>
      </p:sp>
      <p:sp>
        <p:nvSpPr>
          <p:cNvPr id="4" name="Text Placeholder 3">
            <a:extLst>
              <a:ext uri="{FF2B5EF4-FFF2-40B4-BE49-F238E27FC236}">
                <a16:creationId xmlns:a16="http://schemas.microsoft.com/office/drawing/2014/main" id="{DBDE7A41-3846-5C27-F3B7-81AB20F39BAD}"/>
              </a:ext>
            </a:extLst>
          </p:cNvPr>
          <p:cNvSpPr>
            <a:spLocks noGrp="1"/>
          </p:cNvSpPr>
          <p:nvPr>
            <p:ph type="body" sz="quarter" idx="11" hasCustomPrompt="1"/>
          </p:nvPr>
        </p:nvSpPr>
        <p:spPr>
          <a:xfrm>
            <a:off x="567215" y="3180968"/>
            <a:ext cx="6583363" cy="1571625"/>
          </a:xfrm>
          <a:prstGeom prst="rect">
            <a:avLst/>
          </a:prstGeom>
          <a:noFill/>
          <a:ln>
            <a:noFill/>
          </a:ln>
        </p:spPr>
        <p:txBody>
          <a:bodyPr/>
          <a:lstStyle>
            <a:lvl1pPr marL="0" indent="0" algn="l">
              <a:buNone/>
              <a:defRPr sz="3600">
                <a:solidFill>
                  <a:schemeClr val="bg1"/>
                </a:solidFill>
                <a:latin typeface="Barlow SemiBold" panose="00000700000000000000" pitchFamily="2"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sub head here</a:t>
            </a:r>
          </a:p>
        </p:txBody>
      </p:sp>
    </p:spTree>
    <p:extLst>
      <p:ext uri="{BB962C8B-B14F-4D97-AF65-F5344CB8AC3E}">
        <p14:creationId xmlns:p14="http://schemas.microsoft.com/office/powerpoint/2010/main" val="4285218630"/>
      </p:ext>
    </p:extLst>
  </p:cSld>
  <p:clrMapOvr>
    <a:masterClrMapping/>
  </p:clrMapOvr>
  <p:extLst>
    <p:ext uri="{DCECCB84-F9BA-43D5-87BE-67443E8EF086}">
      <p15:sldGuideLst xmlns:p15="http://schemas.microsoft.com/office/powerpoint/2012/main">
        <p15:guide id="1" orient="horz" pos="402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age Layout_Sew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 y="0"/>
            <a:ext cx="12191992" cy="6857996"/>
          </a:xfrm>
          <a:prstGeom prst="rect">
            <a:avLst/>
          </a:prstGeom>
        </p:spPr>
      </p:pic>
      <p:pic>
        <p:nvPicPr>
          <p:cNvPr id="11" name="Picture 10">
            <a:extLst>
              <a:ext uri="{FF2B5EF4-FFF2-40B4-BE49-F238E27FC236}">
                <a16:creationId xmlns:a16="http://schemas.microsoft.com/office/drawing/2014/main" id="{4EB17281-138D-775A-A380-6F7E94FFA05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6372" y="6106627"/>
            <a:ext cx="3238496" cy="612071"/>
          </a:xfrm>
          <a:prstGeom prst="rect">
            <a:avLst/>
          </a:prstGeom>
        </p:spPr>
      </p:pic>
      <p:sp>
        <p:nvSpPr>
          <p:cNvPr id="2" name="Text Placeholder 3">
            <a:extLst>
              <a:ext uri="{FF2B5EF4-FFF2-40B4-BE49-F238E27FC236}">
                <a16:creationId xmlns:a16="http://schemas.microsoft.com/office/drawing/2014/main" id="{10E75B0A-3F8F-EC60-4F0B-97CCE9C5B911}"/>
              </a:ext>
            </a:extLst>
          </p:cNvPr>
          <p:cNvSpPr>
            <a:spLocks noGrp="1"/>
          </p:cNvSpPr>
          <p:nvPr>
            <p:ph type="body" sz="quarter" idx="10" hasCustomPrompt="1"/>
          </p:nvPr>
        </p:nvSpPr>
        <p:spPr>
          <a:xfrm>
            <a:off x="456826" y="519300"/>
            <a:ext cx="11255561"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3" name="Text Placeholder 6">
            <a:extLst>
              <a:ext uri="{FF2B5EF4-FFF2-40B4-BE49-F238E27FC236}">
                <a16:creationId xmlns:a16="http://schemas.microsoft.com/office/drawing/2014/main" id="{4D7266FE-558F-56FF-4057-2B4D67682EE3}"/>
              </a:ext>
            </a:extLst>
          </p:cNvPr>
          <p:cNvSpPr>
            <a:spLocks noGrp="1"/>
          </p:cNvSpPr>
          <p:nvPr>
            <p:ph type="body" sz="quarter" idx="11" hasCustomPrompt="1"/>
          </p:nvPr>
        </p:nvSpPr>
        <p:spPr>
          <a:xfrm>
            <a:off x="456827" y="1383843"/>
            <a:ext cx="11255560" cy="4503381"/>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25516362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Page Layout_Sew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 y="11575"/>
            <a:ext cx="12191992" cy="6857995"/>
          </a:xfrm>
          <a:prstGeom prst="rect">
            <a:avLst/>
          </a:prstGeom>
        </p:spPr>
      </p:pic>
      <p:pic>
        <p:nvPicPr>
          <p:cNvPr id="3" name="Picture 2">
            <a:extLst>
              <a:ext uri="{FF2B5EF4-FFF2-40B4-BE49-F238E27FC236}">
                <a16:creationId xmlns:a16="http://schemas.microsoft.com/office/drawing/2014/main" id="{AF20D5BF-128F-8262-EDFC-BD0F17E04FC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6372" y="6106627"/>
            <a:ext cx="3238496" cy="612071"/>
          </a:xfrm>
          <a:prstGeom prst="rect">
            <a:avLst/>
          </a:prstGeom>
        </p:spPr>
      </p:pic>
      <p:sp>
        <p:nvSpPr>
          <p:cNvPr id="5" name="Text Placeholder 3">
            <a:extLst>
              <a:ext uri="{FF2B5EF4-FFF2-40B4-BE49-F238E27FC236}">
                <a16:creationId xmlns:a16="http://schemas.microsoft.com/office/drawing/2014/main" id="{A280D965-73BF-A58E-35B4-323BC033DFB8}"/>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9" name="Text Placeholder 6">
            <a:extLst>
              <a:ext uri="{FF2B5EF4-FFF2-40B4-BE49-F238E27FC236}">
                <a16:creationId xmlns:a16="http://schemas.microsoft.com/office/drawing/2014/main" id="{89DF5273-077C-A6E9-7C09-134651082B30}"/>
              </a:ext>
            </a:extLst>
          </p:cNvPr>
          <p:cNvSpPr>
            <a:spLocks noGrp="1"/>
          </p:cNvSpPr>
          <p:nvPr>
            <p:ph type="body" sz="quarter" idx="11" hasCustomPrompt="1"/>
          </p:nvPr>
        </p:nvSpPr>
        <p:spPr>
          <a:xfrm>
            <a:off x="456827" y="1383843"/>
            <a:ext cx="10462185" cy="4364083"/>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3888583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Page Layout_Sew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 y="11575"/>
            <a:ext cx="12191991" cy="6857995"/>
          </a:xfrm>
          <a:prstGeom prst="rect">
            <a:avLst/>
          </a:prstGeom>
        </p:spPr>
      </p:pic>
      <p:pic>
        <p:nvPicPr>
          <p:cNvPr id="3" name="Picture 2">
            <a:extLst>
              <a:ext uri="{FF2B5EF4-FFF2-40B4-BE49-F238E27FC236}">
                <a16:creationId xmlns:a16="http://schemas.microsoft.com/office/drawing/2014/main" id="{AF20D5BF-128F-8262-EDFC-BD0F17E04FC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6372" y="6106627"/>
            <a:ext cx="3238496" cy="612071"/>
          </a:xfrm>
          <a:prstGeom prst="rect">
            <a:avLst/>
          </a:prstGeom>
        </p:spPr>
      </p:pic>
      <p:sp>
        <p:nvSpPr>
          <p:cNvPr id="5" name="Text Placeholder 3">
            <a:extLst>
              <a:ext uri="{FF2B5EF4-FFF2-40B4-BE49-F238E27FC236}">
                <a16:creationId xmlns:a16="http://schemas.microsoft.com/office/drawing/2014/main" id="{A280D965-73BF-A58E-35B4-323BC033DFB8}"/>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9" name="Text Placeholder 6">
            <a:extLst>
              <a:ext uri="{FF2B5EF4-FFF2-40B4-BE49-F238E27FC236}">
                <a16:creationId xmlns:a16="http://schemas.microsoft.com/office/drawing/2014/main" id="{89DF5273-077C-A6E9-7C09-134651082B30}"/>
              </a:ext>
            </a:extLst>
          </p:cNvPr>
          <p:cNvSpPr>
            <a:spLocks noGrp="1"/>
          </p:cNvSpPr>
          <p:nvPr>
            <p:ph type="body" sz="quarter" idx="11" hasCustomPrompt="1"/>
          </p:nvPr>
        </p:nvSpPr>
        <p:spPr>
          <a:xfrm>
            <a:off x="456827" y="1383843"/>
            <a:ext cx="10462185" cy="4364083"/>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3554410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Page Layout_Sew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C5E0D-CC86-40C5-8B7F-4D3E695F8C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8"/>
          </a:xfrm>
          <a:prstGeom prst="rect">
            <a:avLst/>
          </a:prstGeom>
        </p:spPr>
      </p:pic>
      <p:pic>
        <p:nvPicPr>
          <p:cNvPr id="7" name="Picture 6">
            <a:extLst>
              <a:ext uri="{FF2B5EF4-FFF2-40B4-BE49-F238E27FC236}">
                <a16:creationId xmlns:a16="http://schemas.microsoft.com/office/drawing/2014/main" id="{89B79DBE-35E6-83B8-7D24-10852403BA2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90665" y="6116834"/>
            <a:ext cx="2878841" cy="612001"/>
          </a:xfrm>
          <a:prstGeom prst="rect">
            <a:avLst/>
          </a:prstGeom>
        </p:spPr>
      </p:pic>
      <p:sp>
        <p:nvSpPr>
          <p:cNvPr id="5" name="Text Placeholder 3">
            <a:extLst>
              <a:ext uri="{FF2B5EF4-FFF2-40B4-BE49-F238E27FC236}">
                <a16:creationId xmlns:a16="http://schemas.microsoft.com/office/drawing/2014/main" id="{DF056B88-519A-8A21-57FA-02488BEE7CE9}"/>
              </a:ext>
            </a:extLst>
          </p:cNvPr>
          <p:cNvSpPr>
            <a:spLocks noGrp="1"/>
          </p:cNvSpPr>
          <p:nvPr>
            <p:ph type="body" sz="quarter" idx="10" hasCustomPrompt="1"/>
          </p:nvPr>
        </p:nvSpPr>
        <p:spPr>
          <a:xfrm>
            <a:off x="456826" y="519300"/>
            <a:ext cx="11255561" cy="604595"/>
          </a:xfrm>
          <a:prstGeom prst="rect">
            <a:avLst/>
          </a:prstGeom>
        </p:spPr>
        <p:txBody>
          <a:bodyPr/>
          <a:lstStyle>
            <a:lvl1pPr marL="0" indent="0">
              <a:buFontTx/>
              <a:buNone/>
              <a:defRPr sz="3600" baseline="0">
                <a:solidFill>
                  <a:schemeClr val="accent2"/>
                </a:solidFill>
                <a:latin typeface="+mj-lt"/>
              </a:defRPr>
            </a:lvl1pPr>
          </a:lstStyle>
          <a:p>
            <a:pPr lvl="0"/>
            <a:r>
              <a:rPr lang="en-AU" dirty="0"/>
              <a:t>Insert headline here</a:t>
            </a:r>
          </a:p>
          <a:p>
            <a:pPr lvl="0"/>
            <a:endParaRPr lang="en-AU" dirty="0"/>
          </a:p>
        </p:txBody>
      </p:sp>
      <p:sp>
        <p:nvSpPr>
          <p:cNvPr id="6" name="Text Placeholder 6">
            <a:extLst>
              <a:ext uri="{FF2B5EF4-FFF2-40B4-BE49-F238E27FC236}">
                <a16:creationId xmlns:a16="http://schemas.microsoft.com/office/drawing/2014/main" id="{CD1C5A66-76ED-B624-1938-CE813765D1CD}"/>
              </a:ext>
            </a:extLst>
          </p:cNvPr>
          <p:cNvSpPr>
            <a:spLocks noGrp="1"/>
          </p:cNvSpPr>
          <p:nvPr>
            <p:ph type="body" sz="quarter" idx="11" hasCustomPrompt="1"/>
          </p:nvPr>
        </p:nvSpPr>
        <p:spPr>
          <a:xfrm>
            <a:off x="456827" y="1383843"/>
            <a:ext cx="11255560" cy="4603828"/>
          </a:xfrm>
          <a:prstGeom prst="rect">
            <a:avLst/>
          </a:prstGeom>
        </p:spPr>
        <p:txBody>
          <a:bodyPr/>
          <a:lstStyle>
            <a:lvl1pPr marL="0" indent="0">
              <a:buFontTx/>
              <a:buNone/>
              <a:defRPr sz="2400" baseline="0">
                <a:solidFill>
                  <a:schemeClr val="accent2"/>
                </a:solidFill>
              </a:defRPr>
            </a:lvl1pPr>
          </a:lstStyle>
          <a:p>
            <a:pPr lvl="0"/>
            <a:r>
              <a:rPr lang="en-US" dirty="0"/>
              <a:t>Insert content here</a:t>
            </a:r>
            <a:endParaRPr lang="en-AU" dirty="0"/>
          </a:p>
        </p:txBody>
      </p:sp>
    </p:spTree>
    <p:extLst>
      <p:ext uri="{BB962C8B-B14F-4D97-AF65-F5344CB8AC3E}">
        <p14:creationId xmlns:p14="http://schemas.microsoft.com/office/powerpoint/2010/main" val="14943756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Page Layout_Environm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 y="0"/>
            <a:ext cx="12191996" cy="6857997"/>
          </a:xfrm>
          <a:prstGeom prst="rect">
            <a:avLst/>
          </a:prstGeom>
        </p:spPr>
      </p:pic>
      <p:pic>
        <p:nvPicPr>
          <p:cNvPr id="11" name="Picture 10">
            <a:extLst>
              <a:ext uri="{FF2B5EF4-FFF2-40B4-BE49-F238E27FC236}">
                <a16:creationId xmlns:a16="http://schemas.microsoft.com/office/drawing/2014/main" id="{4EB17281-138D-775A-A380-6F7E94FFA05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6369" y="6106483"/>
            <a:ext cx="3238502" cy="612360"/>
          </a:xfrm>
          <a:prstGeom prst="rect">
            <a:avLst/>
          </a:prstGeom>
        </p:spPr>
      </p:pic>
      <p:sp>
        <p:nvSpPr>
          <p:cNvPr id="2" name="Text Placeholder 3">
            <a:extLst>
              <a:ext uri="{FF2B5EF4-FFF2-40B4-BE49-F238E27FC236}">
                <a16:creationId xmlns:a16="http://schemas.microsoft.com/office/drawing/2014/main" id="{A9564779-C0E1-6D5A-BA7C-7CD1C8735AA4}"/>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3" name="Text Placeholder 6">
            <a:extLst>
              <a:ext uri="{FF2B5EF4-FFF2-40B4-BE49-F238E27FC236}">
                <a16:creationId xmlns:a16="http://schemas.microsoft.com/office/drawing/2014/main" id="{CEDAE0C4-93D0-A25F-2143-C752EA36F4FA}"/>
              </a:ext>
            </a:extLst>
          </p:cNvPr>
          <p:cNvSpPr>
            <a:spLocks noGrp="1"/>
          </p:cNvSpPr>
          <p:nvPr>
            <p:ph type="body" sz="quarter" idx="11" hasCustomPrompt="1"/>
          </p:nvPr>
        </p:nvSpPr>
        <p:spPr>
          <a:xfrm>
            <a:off x="456827" y="1383843"/>
            <a:ext cx="10462185" cy="4503092"/>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13432945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Page Layout_Environm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 y="0"/>
            <a:ext cx="12191995" cy="6857997"/>
          </a:xfrm>
          <a:prstGeom prst="rect">
            <a:avLst/>
          </a:prstGeom>
        </p:spPr>
      </p:pic>
      <p:pic>
        <p:nvPicPr>
          <p:cNvPr id="11" name="Picture 10">
            <a:extLst>
              <a:ext uri="{FF2B5EF4-FFF2-40B4-BE49-F238E27FC236}">
                <a16:creationId xmlns:a16="http://schemas.microsoft.com/office/drawing/2014/main" id="{4EB17281-138D-775A-A380-6F7E94FFA05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6369" y="6106483"/>
            <a:ext cx="3238502" cy="612360"/>
          </a:xfrm>
          <a:prstGeom prst="rect">
            <a:avLst/>
          </a:prstGeom>
        </p:spPr>
      </p:pic>
      <p:sp>
        <p:nvSpPr>
          <p:cNvPr id="2" name="Text Placeholder 3">
            <a:extLst>
              <a:ext uri="{FF2B5EF4-FFF2-40B4-BE49-F238E27FC236}">
                <a16:creationId xmlns:a16="http://schemas.microsoft.com/office/drawing/2014/main" id="{A9564779-C0E1-6D5A-BA7C-7CD1C8735AA4}"/>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3" name="Text Placeholder 6">
            <a:extLst>
              <a:ext uri="{FF2B5EF4-FFF2-40B4-BE49-F238E27FC236}">
                <a16:creationId xmlns:a16="http://schemas.microsoft.com/office/drawing/2014/main" id="{CEDAE0C4-93D0-A25F-2143-C752EA36F4FA}"/>
              </a:ext>
            </a:extLst>
          </p:cNvPr>
          <p:cNvSpPr>
            <a:spLocks noGrp="1"/>
          </p:cNvSpPr>
          <p:nvPr>
            <p:ph type="body" sz="quarter" idx="11" hasCustomPrompt="1"/>
          </p:nvPr>
        </p:nvSpPr>
        <p:spPr>
          <a:xfrm>
            <a:off x="456827" y="1383843"/>
            <a:ext cx="10462185" cy="4503092"/>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40155606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Page Layout_Environm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 y="0"/>
            <a:ext cx="12191994" cy="6857996"/>
          </a:xfrm>
          <a:prstGeom prst="rect">
            <a:avLst/>
          </a:prstGeom>
        </p:spPr>
      </p:pic>
      <p:sp>
        <p:nvSpPr>
          <p:cNvPr id="6" name="Text Placeholder 3">
            <a:extLst>
              <a:ext uri="{FF2B5EF4-FFF2-40B4-BE49-F238E27FC236}">
                <a16:creationId xmlns:a16="http://schemas.microsoft.com/office/drawing/2014/main" id="{77F1DFC6-EB2B-8B86-242D-3DACAF68AC5E}"/>
              </a:ext>
            </a:extLst>
          </p:cNvPr>
          <p:cNvSpPr>
            <a:spLocks noGrp="1"/>
          </p:cNvSpPr>
          <p:nvPr>
            <p:ph type="body" sz="quarter" idx="10" hasCustomPrompt="1"/>
          </p:nvPr>
        </p:nvSpPr>
        <p:spPr>
          <a:xfrm>
            <a:off x="456827" y="519300"/>
            <a:ext cx="5849938"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8" name="Text Placeholder 6">
            <a:extLst>
              <a:ext uri="{FF2B5EF4-FFF2-40B4-BE49-F238E27FC236}">
                <a16:creationId xmlns:a16="http://schemas.microsoft.com/office/drawing/2014/main" id="{9419E255-45B1-1990-87CC-7BBDE9F0B96C}"/>
              </a:ext>
            </a:extLst>
          </p:cNvPr>
          <p:cNvSpPr>
            <a:spLocks noGrp="1"/>
          </p:cNvSpPr>
          <p:nvPr>
            <p:ph type="body" sz="quarter" idx="11" hasCustomPrompt="1"/>
          </p:nvPr>
        </p:nvSpPr>
        <p:spPr>
          <a:xfrm>
            <a:off x="456827" y="1383843"/>
            <a:ext cx="5984409" cy="2385227"/>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pic>
        <p:nvPicPr>
          <p:cNvPr id="3" name="Picture 2">
            <a:extLst>
              <a:ext uri="{FF2B5EF4-FFF2-40B4-BE49-F238E27FC236}">
                <a16:creationId xmlns:a16="http://schemas.microsoft.com/office/drawing/2014/main" id="{A044661A-C69C-52EF-1B70-98717019BA3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6369" y="6106483"/>
            <a:ext cx="3238502" cy="612360"/>
          </a:xfrm>
          <a:prstGeom prst="rect">
            <a:avLst/>
          </a:prstGeom>
        </p:spPr>
      </p:pic>
    </p:spTree>
    <p:extLst>
      <p:ext uri="{BB962C8B-B14F-4D97-AF65-F5344CB8AC3E}">
        <p14:creationId xmlns:p14="http://schemas.microsoft.com/office/powerpoint/2010/main" val="36662914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Page Layout_Environm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 y="0"/>
            <a:ext cx="12191994" cy="6857996"/>
          </a:xfrm>
          <a:prstGeom prst="rect">
            <a:avLst/>
          </a:prstGeom>
        </p:spPr>
      </p:pic>
      <p:sp>
        <p:nvSpPr>
          <p:cNvPr id="6" name="Text Placeholder 3">
            <a:extLst>
              <a:ext uri="{FF2B5EF4-FFF2-40B4-BE49-F238E27FC236}">
                <a16:creationId xmlns:a16="http://schemas.microsoft.com/office/drawing/2014/main" id="{77F1DFC6-EB2B-8B86-242D-3DACAF68AC5E}"/>
              </a:ext>
            </a:extLst>
          </p:cNvPr>
          <p:cNvSpPr>
            <a:spLocks noGrp="1"/>
          </p:cNvSpPr>
          <p:nvPr>
            <p:ph type="body" sz="quarter" idx="10" hasCustomPrompt="1"/>
          </p:nvPr>
        </p:nvSpPr>
        <p:spPr>
          <a:xfrm>
            <a:off x="456827" y="519300"/>
            <a:ext cx="5849938"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8" name="Text Placeholder 6">
            <a:extLst>
              <a:ext uri="{FF2B5EF4-FFF2-40B4-BE49-F238E27FC236}">
                <a16:creationId xmlns:a16="http://schemas.microsoft.com/office/drawing/2014/main" id="{9419E255-45B1-1990-87CC-7BBDE9F0B96C}"/>
              </a:ext>
            </a:extLst>
          </p:cNvPr>
          <p:cNvSpPr>
            <a:spLocks noGrp="1"/>
          </p:cNvSpPr>
          <p:nvPr>
            <p:ph type="body" sz="quarter" idx="11" hasCustomPrompt="1"/>
          </p:nvPr>
        </p:nvSpPr>
        <p:spPr>
          <a:xfrm>
            <a:off x="456827" y="1383843"/>
            <a:ext cx="5984409" cy="2385227"/>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pic>
        <p:nvPicPr>
          <p:cNvPr id="3" name="Picture 2">
            <a:extLst>
              <a:ext uri="{FF2B5EF4-FFF2-40B4-BE49-F238E27FC236}">
                <a16:creationId xmlns:a16="http://schemas.microsoft.com/office/drawing/2014/main" id="{A044661A-C69C-52EF-1B70-98717019BA3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6369" y="6106483"/>
            <a:ext cx="3238502" cy="612360"/>
          </a:xfrm>
          <a:prstGeom prst="rect">
            <a:avLst/>
          </a:prstGeom>
        </p:spPr>
      </p:pic>
    </p:spTree>
    <p:extLst>
      <p:ext uri="{BB962C8B-B14F-4D97-AF65-F5344CB8AC3E}">
        <p14:creationId xmlns:p14="http://schemas.microsoft.com/office/powerpoint/2010/main" val="34656044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Page Layout_Environm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C5E0D-CC86-40C5-8B7F-4D3E695F8C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8"/>
          </a:xfrm>
          <a:prstGeom prst="rect">
            <a:avLst/>
          </a:prstGeom>
        </p:spPr>
      </p:pic>
      <p:pic>
        <p:nvPicPr>
          <p:cNvPr id="7" name="Picture 6">
            <a:extLst>
              <a:ext uri="{FF2B5EF4-FFF2-40B4-BE49-F238E27FC236}">
                <a16:creationId xmlns:a16="http://schemas.microsoft.com/office/drawing/2014/main" id="{89B79DBE-35E6-83B8-7D24-10852403BA2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90665" y="6116672"/>
            <a:ext cx="2878842" cy="612325"/>
          </a:xfrm>
          <a:prstGeom prst="rect">
            <a:avLst/>
          </a:prstGeom>
        </p:spPr>
      </p:pic>
      <p:sp>
        <p:nvSpPr>
          <p:cNvPr id="5" name="Text Placeholder 3">
            <a:extLst>
              <a:ext uri="{FF2B5EF4-FFF2-40B4-BE49-F238E27FC236}">
                <a16:creationId xmlns:a16="http://schemas.microsoft.com/office/drawing/2014/main" id="{DF056B88-519A-8A21-57FA-02488BEE7CE9}"/>
              </a:ext>
            </a:extLst>
          </p:cNvPr>
          <p:cNvSpPr>
            <a:spLocks noGrp="1"/>
          </p:cNvSpPr>
          <p:nvPr>
            <p:ph type="body" sz="quarter" idx="10" hasCustomPrompt="1"/>
          </p:nvPr>
        </p:nvSpPr>
        <p:spPr>
          <a:xfrm>
            <a:off x="456827" y="519300"/>
            <a:ext cx="11242114" cy="604595"/>
          </a:xfrm>
          <a:prstGeom prst="rect">
            <a:avLst/>
          </a:prstGeom>
        </p:spPr>
        <p:txBody>
          <a:bodyPr/>
          <a:lstStyle>
            <a:lvl1pPr marL="0" indent="0">
              <a:buFontTx/>
              <a:buNone/>
              <a:defRPr sz="3600" baseline="0">
                <a:solidFill>
                  <a:schemeClr val="accent3"/>
                </a:solidFill>
                <a:latin typeface="+mj-lt"/>
              </a:defRPr>
            </a:lvl1pPr>
          </a:lstStyle>
          <a:p>
            <a:pPr lvl="0"/>
            <a:r>
              <a:rPr lang="en-AU" dirty="0"/>
              <a:t>Insert headline here</a:t>
            </a:r>
          </a:p>
          <a:p>
            <a:pPr lvl="0"/>
            <a:endParaRPr lang="en-AU" dirty="0"/>
          </a:p>
        </p:txBody>
      </p:sp>
      <p:sp>
        <p:nvSpPr>
          <p:cNvPr id="6" name="Text Placeholder 6">
            <a:extLst>
              <a:ext uri="{FF2B5EF4-FFF2-40B4-BE49-F238E27FC236}">
                <a16:creationId xmlns:a16="http://schemas.microsoft.com/office/drawing/2014/main" id="{CD1C5A66-76ED-B624-1938-CE813765D1CD}"/>
              </a:ext>
            </a:extLst>
          </p:cNvPr>
          <p:cNvSpPr>
            <a:spLocks noGrp="1"/>
          </p:cNvSpPr>
          <p:nvPr>
            <p:ph type="body" sz="quarter" idx="11" hasCustomPrompt="1"/>
          </p:nvPr>
        </p:nvSpPr>
        <p:spPr>
          <a:xfrm>
            <a:off x="456827" y="1383843"/>
            <a:ext cx="11242114" cy="4411839"/>
          </a:xfrm>
          <a:prstGeom prst="rect">
            <a:avLst/>
          </a:prstGeom>
        </p:spPr>
        <p:txBody>
          <a:bodyPr/>
          <a:lstStyle>
            <a:lvl1pPr marL="0" indent="0">
              <a:buFontTx/>
              <a:buNone/>
              <a:defRPr sz="2400" baseline="0">
                <a:solidFill>
                  <a:schemeClr val="accent3"/>
                </a:solidFill>
              </a:defRPr>
            </a:lvl1pPr>
          </a:lstStyle>
          <a:p>
            <a:pPr lvl="0"/>
            <a:r>
              <a:rPr lang="en-US" dirty="0"/>
              <a:t>Insert content here</a:t>
            </a:r>
            <a:endParaRPr lang="en-AU" dirty="0"/>
          </a:p>
        </p:txBody>
      </p:sp>
    </p:spTree>
    <p:extLst>
      <p:ext uri="{BB962C8B-B14F-4D97-AF65-F5344CB8AC3E}">
        <p14:creationId xmlns:p14="http://schemas.microsoft.com/office/powerpoint/2010/main" val="346699821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Page Layout_Communit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 y="0"/>
            <a:ext cx="12191996" cy="6857998"/>
          </a:xfrm>
          <a:prstGeom prst="rect">
            <a:avLst/>
          </a:prstGeom>
        </p:spPr>
      </p:pic>
      <p:pic>
        <p:nvPicPr>
          <p:cNvPr id="11" name="Picture 10">
            <a:extLst>
              <a:ext uri="{FF2B5EF4-FFF2-40B4-BE49-F238E27FC236}">
                <a16:creationId xmlns:a16="http://schemas.microsoft.com/office/drawing/2014/main" id="{4EB17281-138D-775A-A380-6F7E94FFA05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5605" y="6106483"/>
            <a:ext cx="3240031" cy="612360"/>
          </a:xfrm>
          <a:prstGeom prst="rect">
            <a:avLst/>
          </a:prstGeom>
        </p:spPr>
      </p:pic>
      <p:sp>
        <p:nvSpPr>
          <p:cNvPr id="2" name="Text Placeholder 3">
            <a:extLst>
              <a:ext uri="{FF2B5EF4-FFF2-40B4-BE49-F238E27FC236}">
                <a16:creationId xmlns:a16="http://schemas.microsoft.com/office/drawing/2014/main" id="{90D725A0-321C-8CD1-33E3-1BC0C8FCD6A7}"/>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3" name="Text Placeholder 6">
            <a:extLst>
              <a:ext uri="{FF2B5EF4-FFF2-40B4-BE49-F238E27FC236}">
                <a16:creationId xmlns:a16="http://schemas.microsoft.com/office/drawing/2014/main" id="{2002A834-9E49-7710-21E6-14E25B4176C3}"/>
              </a:ext>
            </a:extLst>
          </p:cNvPr>
          <p:cNvSpPr>
            <a:spLocks noGrp="1"/>
          </p:cNvSpPr>
          <p:nvPr>
            <p:ph type="body" sz="quarter" idx="11" hasCustomPrompt="1"/>
          </p:nvPr>
        </p:nvSpPr>
        <p:spPr>
          <a:xfrm>
            <a:off x="456827" y="1383843"/>
            <a:ext cx="10462185" cy="4503092"/>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290297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ver_Hero Image_Bright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19C541-45B3-46DD-C29D-11ABFE620F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0"/>
            <a:ext cx="12191995" cy="6857997"/>
          </a:xfrm>
          <a:prstGeom prst="rect">
            <a:avLst/>
          </a:prstGeom>
        </p:spPr>
      </p:pic>
      <p:sp>
        <p:nvSpPr>
          <p:cNvPr id="5" name="Text Placeholder 7">
            <a:extLst>
              <a:ext uri="{FF2B5EF4-FFF2-40B4-BE49-F238E27FC236}">
                <a16:creationId xmlns:a16="http://schemas.microsoft.com/office/drawing/2014/main" id="{8B6F115A-C8D6-FE8C-FF15-A7FB80C92D65}"/>
              </a:ext>
            </a:extLst>
          </p:cNvPr>
          <p:cNvSpPr>
            <a:spLocks noGrp="1"/>
          </p:cNvSpPr>
          <p:nvPr>
            <p:ph type="body" sz="quarter" idx="10" hasCustomPrompt="1"/>
          </p:nvPr>
        </p:nvSpPr>
        <p:spPr>
          <a:xfrm>
            <a:off x="849407" y="914633"/>
            <a:ext cx="4273923" cy="4518025"/>
          </a:xfrm>
          <a:prstGeom prst="rect">
            <a:avLst/>
          </a:prstGeom>
        </p:spPr>
        <p:txBody>
          <a:bodyPr/>
          <a:lstStyle>
            <a:lvl1pPr marL="0" indent="0">
              <a:buNone/>
              <a:defRPr sz="7200" baseline="0">
                <a:latin typeface="+mj-lt"/>
              </a:defRPr>
            </a:lvl1pPr>
          </a:lstStyle>
          <a:p>
            <a:pPr lvl="0"/>
            <a:r>
              <a:rPr lang="en-US" dirty="0"/>
              <a:t>Insert headline here</a:t>
            </a:r>
            <a:endParaRPr lang="en-AU" dirty="0"/>
          </a:p>
        </p:txBody>
      </p:sp>
    </p:spTree>
    <p:extLst>
      <p:ext uri="{BB962C8B-B14F-4D97-AF65-F5344CB8AC3E}">
        <p14:creationId xmlns:p14="http://schemas.microsoft.com/office/powerpoint/2010/main" val="2942062687"/>
      </p:ext>
    </p:extLst>
  </p:cSld>
  <p:clrMapOvr>
    <a:masterClrMapping/>
  </p:clrMapOvr>
  <p:extLst>
    <p:ext uri="{DCECCB84-F9BA-43D5-87BE-67443E8EF086}">
      <p15:sldGuideLst xmlns:p15="http://schemas.microsoft.com/office/powerpoint/2012/main">
        <p15:guide id="1" orient="horz" pos="402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_2_Page Layout_Communit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 y="0"/>
            <a:ext cx="12191995" cy="6857997"/>
          </a:xfrm>
          <a:prstGeom prst="rect">
            <a:avLst/>
          </a:prstGeom>
        </p:spPr>
      </p:pic>
      <p:pic>
        <p:nvPicPr>
          <p:cNvPr id="11" name="Picture 10">
            <a:extLst>
              <a:ext uri="{FF2B5EF4-FFF2-40B4-BE49-F238E27FC236}">
                <a16:creationId xmlns:a16="http://schemas.microsoft.com/office/drawing/2014/main" id="{4EB17281-138D-775A-A380-6F7E94FFA05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5605" y="6106483"/>
            <a:ext cx="3240031" cy="612360"/>
          </a:xfrm>
          <a:prstGeom prst="rect">
            <a:avLst/>
          </a:prstGeom>
        </p:spPr>
      </p:pic>
      <p:sp>
        <p:nvSpPr>
          <p:cNvPr id="2" name="Text Placeholder 3">
            <a:extLst>
              <a:ext uri="{FF2B5EF4-FFF2-40B4-BE49-F238E27FC236}">
                <a16:creationId xmlns:a16="http://schemas.microsoft.com/office/drawing/2014/main" id="{90D725A0-321C-8CD1-33E3-1BC0C8FCD6A7}"/>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3" name="Text Placeholder 6">
            <a:extLst>
              <a:ext uri="{FF2B5EF4-FFF2-40B4-BE49-F238E27FC236}">
                <a16:creationId xmlns:a16="http://schemas.microsoft.com/office/drawing/2014/main" id="{2002A834-9E49-7710-21E6-14E25B4176C3}"/>
              </a:ext>
            </a:extLst>
          </p:cNvPr>
          <p:cNvSpPr>
            <a:spLocks noGrp="1"/>
          </p:cNvSpPr>
          <p:nvPr>
            <p:ph type="body" sz="quarter" idx="11" hasCustomPrompt="1"/>
          </p:nvPr>
        </p:nvSpPr>
        <p:spPr>
          <a:xfrm>
            <a:off x="456827" y="1383843"/>
            <a:ext cx="10462185" cy="4503092"/>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2837862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Page Layout_Communit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3795" y="0"/>
            <a:ext cx="12191996" cy="6857997"/>
          </a:xfrm>
          <a:prstGeom prst="rect">
            <a:avLst/>
          </a:prstGeom>
        </p:spPr>
      </p:pic>
      <p:pic>
        <p:nvPicPr>
          <p:cNvPr id="2" name="Picture 1">
            <a:extLst>
              <a:ext uri="{FF2B5EF4-FFF2-40B4-BE49-F238E27FC236}">
                <a16:creationId xmlns:a16="http://schemas.microsoft.com/office/drawing/2014/main" id="{FADF0622-5327-43CF-DE66-F43C1ECB53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5605" y="6106483"/>
            <a:ext cx="3240031" cy="612360"/>
          </a:xfrm>
          <a:prstGeom prst="rect">
            <a:avLst/>
          </a:prstGeom>
        </p:spPr>
      </p:pic>
      <p:sp>
        <p:nvSpPr>
          <p:cNvPr id="3" name="Text Placeholder 3">
            <a:extLst>
              <a:ext uri="{FF2B5EF4-FFF2-40B4-BE49-F238E27FC236}">
                <a16:creationId xmlns:a16="http://schemas.microsoft.com/office/drawing/2014/main" id="{B92B3883-D23D-3CC7-453B-73225D57A003}"/>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5" name="Text Placeholder 6">
            <a:extLst>
              <a:ext uri="{FF2B5EF4-FFF2-40B4-BE49-F238E27FC236}">
                <a16:creationId xmlns:a16="http://schemas.microsoft.com/office/drawing/2014/main" id="{0427AD68-59F6-BD18-9D95-F969D5CFC941}"/>
              </a:ext>
            </a:extLst>
          </p:cNvPr>
          <p:cNvSpPr>
            <a:spLocks noGrp="1"/>
          </p:cNvSpPr>
          <p:nvPr>
            <p:ph type="body" sz="quarter" idx="11" hasCustomPrompt="1"/>
          </p:nvPr>
        </p:nvSpPr>
        <p:spPr>
          <a:xfrm>
            <a:off x="456827" y="1383843"/>
            <a:ext cx="10462185" cy="4503092"/>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3615630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Page Layout_Communit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3795" y="0"/>
            <a:ext cx="12191995" cy="6857997"/>
          </a:xfrm>
          <a:prstGeom prst="rect">
            <a:avLst/>
          </a:prstGeom>
        </p:spPr>
      </p:pic>
      <p:pic>
        <p:nvPicPr>
          <p:cNvPr id="2" name="Picture 1">
            <a:extLst>
              <a:ext uri="{FF2B5EF4-FFF2-40B4-BE49-F238E27FC236}">
                <a16:creationId xmlns:a16="http://schemas.microsoft.com/office/drawing/2014/main" id="{FADF0622-5327-43CF-DE66-F43C1ECB532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5605" y="6106483"/>
            <a:ext cx="3240031" cy="612360"/>
          </a:xfrm>
          <a:prstGeom prst="rect">
            <a:avLst/>
          </a:prstGeom>
        </p:spPr>
      </p:pic>
      <p:sp>
        <p:nvSpPr>
          <p:cNvPr id="3" name="Text Placeholder 3">
            <a:extLst>
              <a:ext uri="{FF2B5EF4-FFF2-40B4-BE49-F238E27FC236}">
                <a16:creationId xmlns:a16="http://schemas.microsoft.com/office/drawing/2014/main" id="{B92B3883-D23D-3CC7-453B-73225D57A003}"/>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5" name="Text Placeholder 6">
            <a:extLst>
              <a:ext uri="{FF2B5EF4-FFF2-40B4-BE49-F238E27FC236}">
                <a16:creationId xmlns:a16="http://schemas.microsoft.com/office/drawing/2014/main" id="{0427AD68-59F6-BD18-9D95-F969D5CFC941}"/>
              </a:ext>
            </a:extLst>
          </p:cNvPr>
          <p:cNvSpPr>
            <a:spLocks noGrp="1"/>
          </p:cNvSpPr>
          <p:nvPr>
            <p:ph type="body" sz="quarter" idx="11" hasCustomPrompt="1"/>
          </p:nvPr>
        </p:nvSpPr>
        <p:spPr>
          <a:xfrm>
            <a:off x="456827" y="1383843"/>
            <a:ext cx="10462185" cy="4503092"/>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38015621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Page Layout_Communit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C5E0D-CC86-40C5-8B7F-4D3E695F8C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8"/>
          </a:xfrm>
          <a:prstGeom prst="rect">
            <a:avLst/>
          </a:prstGeom>
        </p:spPr>
      </p:pic>
      <p:pic>
        <p:nvPicPr>
          <p:cNvPr id="7" name="Picture 6">
            <a:extLst>
              <a:ext uri="{FF2B5EF4-FFF2-40B4-BE49-F238E27FC236}">
                <a16:creationId xmlns:a16="http://schemas.microsoft.com/office/drawing/2014/main" id="{89B79DBE-35E6-83B8-7D24-10852403BA2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89904" y="6116672"/>
            <a:ext cx="2880366" cy="612325"/>
          </a:xfrm>
          <a:prstGeom prst="rect">
            <a:avLst/>
          </a:prstGeom>
        </p:spPr>
      </p:pic>
      <p:sp>
        <p:nvSpPr>
          <p:cNvPr id="5" name="Text Placeholder 3">
            <a:extLst>
              <a:ext uri="{FF2B5EF4-FFF2-40B4-BE49-F238E27FC236}">
                <a16:creationId xmlns:a16="http://schemas.microsoft.com/office/drawing/2014/main" id="{DF056B88-519A-8A21-57FA-02488BEE7CE9}"/>
              </a:ext>
            </a:extLst>
          </p:cNvPr>
          <p:cNvSpPr>
            <a:spLocks noGrp="1"/>
          </p:cNvSpPr>
          <p:nvPr>
            <p:ph type="body" sz="quarter" idx="10" hasCustomPrompt="1"/>
          </p:nvPr>
        </p:nvSpPr>
        <p:spPr>
          <a:xfrm>
            <a:off x="456827" y="519300"/>
            <a:ext cx="10959726" cy="604595"/>
          </a:xfrm>
          <a:prstGeom prst="rect">
            <a:avLst/>
          </a:prstGeom>
        </p:spPr>
        <p:txBody>
          <a:bodyPr/>
          <a:lstStyle>
            <a:lvl1pPr marL="0" indent="0">
              <a:buFontTx/>
              <a:buNone/>
              <a:defRPr sz="3600" baseline="0">
                <a:solidFill>
                  <a:schemeClr val="accent5"/>
                </a:solidFill>
                <a:latin typeface="+mj-lt"/>
              </a:defRPr>
            </a:lvl1pPr>
          </a:lstStyle>
          <a:p>
            <a:pPr lvl="0"/>
            <a:r>
              <a:rPr lang="en-AU" dirty="0"/>
              <a:t>Insert headline here</a:t>
            </a:r>
          </a:p>
          <a:p>
            <a:pPr lvl="0"/>
            <a:endParaRPr lang="en-AU" dirty="0"/>
          </a:p>
        </p:txBody>
      </p:sp>
      <p:sp>
        <p:nvSpPr>
          <p:cNvPr id="6" name="Text Placeholder 6">
            <a:extLst>
              <a:ext uri="{FF2B5EF4-FFF2-40B4-BE49-F238E27FC236}">
                <a16:creationId xmlns:a16="http://schemas.microsoft.com/office/drawing/2014/main" id="{CD1C5A66-76ED-B624-1938-CE813765D1CD}"/>
              </a:ext>
            </a:extLst>
          </p:cNvPr>
          <p:cNvSpPr>
            <a:spLocks noGrp="1"/>
          </p:cNvSpPr>
          <p:nvPr>
            <p:ph type="body" sz="quarter" idx="11" hasCustomPrompt="1"/>
          </p:nvPr>
        </p:nvSpPr>
        <p:spPr>
          <a:xfrm>
            <a:off x="456827" y="1383843"/>
            <a:ext cx="10959726" cy="4398392"/>
          </a:xfrm>
          <a:prstGeom prst="rect">
            <a:avLst/>
          </a:prstGeom>
        </p:spPr>
        <p:txBody>
          <a:bodyPr/>
          <a:lstStyle>
            <a:lvl1pPr marL="0" indent="0">
              <a:buFontTx/>
              <a:buNone/>
              <a:defRPr sz="2400" baseline="0">
                <a:solidFill>
                  <a:schemeClr val="accent5"/>
                </a:solidFill>
              </a:defRPr>
            </a:lvl1pPr>
          </a:lstStyle>
          <a:p>
            <a:pPr lvl="0"/>
            <a:r>
              <a:rPr lang="en-US" dirty="0"/>
              <a:t>Insert content here</a:t>
            </a:r>
            <a:endParaRPr lang="en-AU" dirty="0"/>
          </a:p>
        </p:txBody>
      </p:sp>
    </p:spTree>
    <p:extLst>
      <p:ext uri="{BB962C8B-B14F-4D97-AF65-F5344CB8AC3E}">
        <p14:creationId xmlns:p14="http://schemas.microsoft.com/office/powerpoint/2010/main" val="16442752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Page Layout_Assis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 y="0"/>
            <a:ext cx="12191998" cy="6857998"/>
          </a:xfrm>
          <a:prstGeom prst="rect">
            <a:avLst/>
          </a:prstGeom>
        </p:spPr>
      </p:pic>
      <p:pic>
        <p:nvPicPr>
          <p:cNvPr id="11" name="Picture 10">
            <a:extLst>
              <a:ext uri="{FF2B5EF4-FFF2-40B4-BE49-F238E27FC236}">
                <a16:creationId xmlns:a16="http://schemas.microsoft.com/office/drawing/2014/main" id="{4EB17281-138D-775A-A380-6F7E94FFA05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5605" y="6106339"/>
            <a:ext cx="3240031" cy="612649"/>
          </a:xfrm>
          <a:prstGeom prst="rect">
            <a:avLst/>
          </a:prstGeom>
        </p:spPr>
      </p:pic>
      <p:sp>
        <p:nvSpPr>
          <p:cNvPr id="12" name="Text Placeholder 3">
            <a:extLst>
              <a:ext uri="{FF2B5EF4-FFF2-40B4-BE49-F238E27FC236}">
                <a16:creationId xmlns:a16="http://schemas.microsoft.com/office/drawing/2014/main" id="{2F4452C8-BD76-1160-41D1-86385E19B002}"/>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13" name="Text Placeholder 6">
            <a:extLst>
              <a:ext uri="{FF2B5EF4-FFF2-40B4-BE49-F238E27FC236}">
                <a16:creationId xmlns:a16="http://schemas.microsoft.com/office/drawing/2014/main" id="{14C2304F-3E9C-3378-9593-F42924D9E9C6}"/>
              </a:ext>
            </a:extLst>
          </p:cNvPr>
          <p:cNvSpPr>
            <a:spLocks noGrp="1"/>
          </p:cNvSpPr>
          <p:nvPr>
            <p:ph type="body" sz="quarter" idx="11" hasCustomPrompt="1"/>
          </p:nvPr>
        </p:nvSpPr>
        <p:spPr>
          <a:xfrm>
            <a:off x="456827" y="1383843"/>
            <a:ext cx="10462185" cy="4583485"/>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611351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Page Layout_Assis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 y="0"/>
            <a:ext cx="12191997" cy="6857998"/>
          </a:xfrm>
          <a:prstGeom prst="rect">
            <a:avLst/>
          </a:prstGeom>
        </p:spPr>
      </p:pic>
      <p:pic>
        <p:nvPicPr>
          <p:cNvPr id="11" name="Picture 10">
            <a:extLst>
              <a:ext uri="{FF2B5EF4-FFF2-40B4-BE49-F238E27FC236}">
                <a16:creationId xmlns:a16="http://schemas.microsoft.com/office/drawing/2014/main" id="{4EB17281-138D-775A-A380-6F7E94FFA05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5605" y="6106339"/>
            <a:ext cx="3240031" cy="612649"/>
          </a:xfrm>
          <a:prstGeom prst="rect">
            <a:avLst/>
          </a:prstGeom>
        </p:spPr>
      </p:pic>
      <p:sp>
        <p:nvSpPr>
          <p:cNvPr id="12" name="Text Placeholder 3">
            <a:extLst>
              <a:ext uri="{FF2B5EF4-FFF2-40B4-BE49-F238E27FC236}">
                <a16:creationId xmlns:a16="http://schemas.microsoft.com/office/drawing/2014/main" id="{2F4452C8-BD76-1160-41D1-86385E19B002}"/>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13" name="Text Placeholder 6">
            <a:extLst>
              <a:ext uri="{FF2B5EF4-FFF2-40B4-BE49-F238E27FC236}">
                <a16:creationId xmlns:a16="http://schemas.microsoft.com/office/drawing/2014/main" id="{14C2304F-3E9C-3378-9593-F42924D9E9C6}"/>
              </a:ext>
            </a:extLst>
          </p:cNvPr>
          <p:cNvSpPr>
            <a:spLocks noGrp="1"/>
          </p:cNvSpPr>
          <p:nvPr>
            <p:ph type="body" sz="quarter" idx="11" hasCustomPrompt="1"/>
          </p:nvPr>
        </p:nvSpPr>
        <p:spPr>
          <a:xfrm>
            <a:off x="456827" y="1383843"/>
            <a:ext cx="10462185" cy="4583485"/>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6475865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Page Layout_Assis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 y="0"/>
            <a:ext cx="12191996" cy="6857998"/>
          </a:xfrm>
          <a:prstGeom prst="rect">
            <a:avLst/>
          </a:prstGeom>
        </p:spPr>
      </p:pic>
      <p:pic>
        <p:nvPicPr>
          <p:cNvPr id="10" name="Picture 9">
            <a:extLst>
              <a:ext uri="{FF2B5EF4-FFF2-40B4-BE49-F238E27FC236}">
                <a16:creationId xmlns:a16="http://schemas.microsoft.com/office/drawing/2014/main" id="{37A09B2B-2D21-154F-7FDD-B14DC8C35DE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5605" y="6106339"/>
            <a:ext cx="3240031" cy="612649"/>
          </a:xfrm>
          <a:prstGeom prst="rect">
            <a:avLst/>
          </a:prstGeom>
        </p:spPr>
      </p:pic>
      <p:sp>
        <p:nvSpPr>
          <p:cNvPr id="11" name="Text Placeholder 3">
            <a:extLst>
              <a:ext uri="{FF2B5EF4-FFF2-40B4-BE49-F238E27FC236}">
                <a16:creationId xmlns:a16="http://schemas.microsoft.com/office/drawing/2014/main" id="{9E3F801A-EFD1-2249-3131-6B3C9B74323E}"/>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12" name="Text Placeholder 6">
            <a:extLst>
              <a:ext uri="{FF2B5EF4-FFF2-40B4-BE49-F238E27FC236}">
                <a16:creationId xmlns:a16="http://schemas.microsoft.com/office/drawing/2014/main" id="{E3D1FE18-FA95-2E6E-589D-E3D4C1EBC814}"/>
              </a:ext>
            </a:extLst>
          </p:cNvPr>
          <p:cNvSpPr>
            <a:spLocks noGrp="1"/>
          </p:cNvSpPr>
          <p:nvPr>
            <p:ph type="body" sz="quarter" idx="11" hasCustomPrompt="1"/>
          </p:nvPr>
        </p:nvSpPr>
        <p:spPr>
          <a:xfrm>
            <a:off x="456827" y="1383843"/>
            <a:ext cx="10462185" cy="4502803"/>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8075665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Page Layout_Assis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 y="0"/>
            <a:ext cx="12191995" cy="6857997"/>
          </a:xfrm>
          <a:prstGeom prst="rect">
            <a:avLst/>
          </a:prstGeom>
        </p:spPr>
      </p:pic>
      <p:pic>
        <p:nvPicPr>
          <p:cNvPr id="10" name="Picture 9">
            <a:extLst>
              <a:ext uri="{FF2B5EF4-FFF2-40B4-BE49-F238E27FC236}">
                <a16:creationId xmlns:a16="http://schemas.microsoft.com/office/drawing/2014/main" id="{37A09B2B-2D21-154F-7FDD-B14DC8C35DE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5605" y="6106339"/>
            <a:ext cx="3240031" cy="612649"/>
          </a:xfrm>
          <a:prstGeom prst="rect">
            <a:avLst/>
          </a:prstGeom>
        </p:spPr>
      </p:pic>
      <p:sp>
        <p:nvSpPr>
          <p:cNvPr id="11" name="Text Placeholder 3">
            <a:extLst>
              <a:ext uri="{FF2B5EF4-FFF2-40B4-BE49-F238E27FC236}">
                <a16:creationId xmlns:a16="http://schemas.microsoft.com/office/drawing/2014/main" id="{9E3F801A-EFD1-2249-3131-6B3C9B74323E}"/>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12" name="Text Placeholder 6">
            <a:extLst>
              <a:ext uri="{FF2B5EF4-FFF2-40B4-BE49-F238E27FC236}">
                <a16:creationId xmlns:a16="http://schemas.microsoft.com/office/drawing/2014/main" id="{E3D1FE18-FA95-2E6E-589D-E3D4C1EBC814}"/>
              </a:ext>
            </a:extLst>
          </p:cNvPr>
          <p:cNvSpPr>
            <a:spLocks noGrp="1"/>
          </p:cNvSpPr>
          <p:nvPr>
            <p:ph type="body" sz="quarter" idx="11" hasCustomPrompt="1"/>
          </p:nvPr>
        </p:nvSpPr>
        <p:spPr>
          <a:xfrm>
            <a:off x="456827" y="1383843"/>
            <a:ext cx="10462185" cy="4502803"/>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42034903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Page Layout_Assis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C5E0D-CC86-40C5-8B7F-4D3E695F8C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0"/>
            <a:ext cx="12191998" cy="6857998"/>
          </a:xfrm>
          <a:prstGeom prst="rect">
            <a:avLst/>
          </a:prstGeom>
        </p:spPr>
      </p:pic>
      <p:pic>
        <p:nvPicPr>
          <p:cNvPr id="7" name="Picture 6">
            <a:extLst>
              <a:ext uri="{FF2B5EF4-FFF2-40B4-BE49-F238E27FC236}">
                <a16:creationId xmlns:a16="http://schemas.microsoft.com/office/drawing/2014/main" id="{89B79DBE-35E6-83B8-7D24-10852403BA2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89904" y="6116510"/>
            <a:ext cx="2880366" cy="612649"/>
          </a:xfrm>
          <a:prstGeom prst="rect">
            <a:avLst/>
          </a:prstGeom>
        </p:spPr>
      </p:pic>
      <p:sp>
        <p:nvSpPr>
          <p:cNvPr id="5" name="Text Placeholder 3">
            <a:extLst>
              <a:ext uri="{FF2B5EF4-FFF2-40B4-BE49-F238E27FC236}">
                <a16:creationId xmlns:a16="http://schemas.microsoft.com/office/drawing/2014/main" id="{DF056B88-519A-8A21-57FA-02488BEE7CE9}"/>
              </a:ext>
            </a:extLst>
          </p:cNvPr>
          <p:cNvSpPr>
            <a:spLocks noGrp="1"/>
          </p:cNvSpPr>
          <p:nvPr>
            <p:ph type="body" sz="quarter" idx="10" hasCustomPrompt="1"/>
          </p:nvPr>
        </p:nvSpPr>
        <p:spPr>
          <a:xfrm>
            <a:off x="456827" y="519300"/>
            <a:ext cx="11026960" cy="604595"/>
          </a:xfrm>
          <a:prstGeom prst="rect">
            <a:avLst/>
          </a:prstGeom>
        </p:spPr>
        <p:txBody>
          <a:bodyPr/>
          <a:lstStyle>
            <a:lvl1pPr marL="0" indent="0">
              <a:buFontTx/>
              <a:buNone/>
              <a:defRPr sz="3600" baseline="0">
                <a:solidFill>
                  <a:schemeClr val="accent4"/>
                </a:solidFill>
                <a:latin typeface="+mj-lt"/>
              </a:defRPr>
            </a:lvl1pPr>
          </a:lstStyle>
          <a:p>
            <a:pPr lvl="0"/>
            <a:r>
              <a:rPr lang="en-AU" dirty="0"/>
              <a:t>Insert headline here</a:t>
            </a:r>
          </a:p>
          <a:p>
            <a:pPr lvl="0"/>
            <a:endParaRPr lang="en-AU" dirty="0"/>
          </a:p>
        </p:txBody>
      </p:sp>
      <p:sp>
        <p:nvSpPr>
          <p:cNvPr id="6" name="Text Placeholder 6">
            <a:extLst>
              <a:ext uri="{FF2B5EF4-FFF2-40B4-BE49-F238E27FC236}">
                <a16:creationId xmlns:a16="http://schemas.microsoft.com/office/drawing/2014/main" id="{CD1C5A66-76ED-B624-1938-CE813765D1CD}"/>
              </a:ext>
            </a:extLst>
          </p:cNvPr>
          <p:cNvSpPr>
            <a:spLocks noGrp="1"/>
          </p:cNvSpPr>
          <p:nvPr>
            <p:ph type="body" sz="quarter" idx="11" hasCustomPrompt="1"/>
          </p:nvPr>
        </p:nvSpPr>
        <p:spPr>
          <a:xfrm>
            <a:off x="456826" y="1383843"/>
            <a:ext cx="11026961" cy="4603828"/>
          </a:xfrm>
          <a:prstGeom prst="rect">
            <a:avLst/>
          </a:prstGeom>
        </p:spPr>
        <p:txBody>
          <a:bodyPr/>
          <a:lstStyle>
            <a:lvl1pPr marL="0" indent="0">
              <a:buFontTx/>
              <a:buNone/>
              <a:defRPr sz="2400" baseline="0">
                <a:solidFill>
                  <a:schemeClr val="accent4"/>
                </a:solidFill>
              </a:defRPr>
            </a:lvl1pPr>
          </a:lstStyle>
          <a:p>
            <a:pPr lvl="0"/>
            <a:r>
              <a:rPr lang="en-US" dirty="0"/>
              <a:t>Insert content here</a:t>
            </a:r>
            <a:endParaRPr lang="en-AU" dirty="0"/>
          </a:p>
        </p:txBody>
      </p:sp>
    </p:spTree>
    <p:extLst>
      <p:ext uri="{BB962C8B-B14F-4D97-AF65-F5344CB8AC3E}">
        <p14:creationId xmlns:p14="http://schemas.microsoft.com/office/powerpoint/2010/main" val="40100269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Page Layout_Peop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 y="0"/>
            <a:ext cx="12191996" cy="6857998"/>
          </a:xfrm>
          <a:prstGeom prst="rect">
            <a:avLst/>
          </a:prstGeom>
        </p:spPr>
      </p:pic>
      <p:sp>
        <p:nvSpPr>
          <p:cNvPr id="5" name="Text Placeholder 3">
            <a:extLst>
              <a:ext uri="{FF2B5EF4-FFF2-40B4-BE49-F238E27FC236}">
                <a16:creationId xmlns:a16="http://schemas.microsoft.com/office/drawing/2014/main" id="{55BF7B34-6D8E-3271-B6BF-FFF879017C7B}"/>
              </a:ext>
            </a:extLst>
          </p:cNvPr>
          <p:cNvSpPr>
            <a:spLocks noGrp="1"/>
          </p:cNvSpPr>
          <p:nvPr>
            <p:ph type="body" sz="quarter" idx="10" hasCustomPrompt="1"/>
          </p:nvPr>
        </p:nvSpPr>
        <p:spPr>
          <a:xfrm>
            <a:off x="456827" y="519300"/>
            <a:ext cx="11215220"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6" name="Text Placeholder 6">
            <a:extLst>
              <a:ext uri="{FF2B5EF4-FFF2-40B4-BE49-F238E27FC236}">
                <a16:creationId xmlns:a16="http://schemas.microsoft.com/office/drawing/2014/main" id="{22A54552-A55C-1830-6F48-CA7CAEEF21FA}"/>
              </a:ext>
            </a:extLst>
          </p:cNvPr>
          <p:cNvSpPr>
            <a:spLocks noGrp="1"/>
          </p:cNvSpPr>
          <p:nvPr>
            <p:ph type="body" sz="quarter" idx="11" hasCustomPrompt="1"/>
          </p:nvPr>
        </p:nvSpPr>
        <p:spPr>
          <a:xfrm>
            <a:off x="456827" y="1383843"/>
            <a:ext cx="11215220" cy="4583484"/>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pic>
        <p:nvPicPr>
          <p:cNvPr id="11" name="Picture 10">
            <a:extLst>
              <a:ext uri="{FF2B5EF4-FFF2-40B4-BE49-F238E27FC236}">
                <a16:creationId xmlns:a16="http://schemas.microsoft.com/office/drawing/2014/main" id="{4EB17281-138D-775A-A380-6F7E94FFA05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5605" y="6106483"/>
            <a:ext cx="3240031" cy="612360"/>
          </a:xfrm>
          <a:prstGeom prst="rect">
            <a:avLst/>
          </a:prstGeom>
        </p:spPr>
      </p:pic>
    </p:spTree>
    <p:extLst>
      <p:ext uri="{BB962C8B-B14F-4D97-AF65-F5344CB8AC3E}">
        <p14:creationId xmlns:p14="http://schemas.microsoft.com/office/powerpoint/2010/main" val="39244756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over_Hero Image_Bright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19C541-45B3-46DD-C29D-11ABFE620F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0"/>
            <a:ext cx="12191995" cy="6857997"/>
          </a:xfrm>
          <a:prstGeom prst="rect">
            <a:avLst/>
          </a:prstGeom>
        </p:spPr>
      </p:pic>
      <p:sp>
        <p:nvSpPr>
          <p:cNvPr id="5" name="Text Placeholder 7">
            <a:extLst>
              <a:ext uri="{FF2B5EF4-FFF2-40B4-BE49-F238E27FC236}">
                <a16:creationId xmlns:a16="http://schemas.microsoft.com/office/drawing/2014/main" id="{8B6F115A-C8D6-FE8C-FF15-A7FB80C92D65}"/>
              </a:ext>
            </a:extLst>
          </p:cNvPr>
          <p:cNvSpPr>
            <a:spLocks noGrp="1"/>
          </p:cNvSpPr>
          <p:nvPr>
            <p:ph type="body" sz="quarter" idx="10" hasCustomPrompt="1"/>
          </p:nvPr>
        </p:nvSpPr>
        <p:spPr>
          <a:xfrm>
            <a:off x="849407" y="914633"/>
            <a:ext cx="4273923" cy="4518025"/>
          </a:xfrm>
          <a:prstGeom prst="rect">
            <a:avLst/>
          </a:prstGeom>
        </p:spPr>
        <p:txBody>
          <a:bodyPr/>
          <a:lstStyle>
            <a:lvl1pPr marL="0" indent="0">
              <a:buNone/>
              <a:defRPr sz="7200" baseline="0">
                <a:latin typeface="+mj-lt"/>
              </a:defRPr>
            </a:lvl1pPr>
          </a:lstStyle>
          <a:p>
            <a:pPr lvl="0"/>
            <a:r>
              <a:rPr lang="en-US" dirty="0"/>
              <a:t>Insert headline here</a:t>
            </a:r>
            <a:endParaRPr lang="en-AU" dirty="0"/>
          </a:p>
        </p:txBody>
      </p:sp>
    </p:spTree>
    <p:extLst>
      <p:ext uri="{BB962C8B-B14F-4D97-AF65-F5344CB8AC3E}">
        <p14:creationId xmlns:p14="http://schemas.microsoft.com/office/powerpoint/2010/main" val="593644209"/>
      </p:ext>
    </p:extLst>
  </p:cSld>
  <p:clrMapOvr>
    <a:masterClrMapping/>
  </p:clrMapOvr>
  <p:extLst>
    <p:ext uri="{DCECCB84-F9BA-43D5-87BE-67443E8EF086}">
      <p15:sldGuideLst xmlns:p15="http://schemas.microsoft.com/office/powerpoint/2012/main">
        <p15:guide id="1" orient="horz" pos="402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Page Layout_Peop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 y="0"/>
            <a:ext cx="12191995" cy="6857997"/>
          </a:xfrm>
          <a:prstGeom prst="rect">
            <a:avLst/>
          </a:prstGeom>
        </p:spPr>
      </p:pic>
      <p:sp>
        <p:nvSpPr>
          <p:cNvPr id="5" name="Text Placeholder 3">
            <a:extLst>
              <a:ext uri="{FF2B5EF4-FFF2-40B4-BE49-F238E27FC236}">
                <a16:creationId xmlns:a16="http://schemas.microsoft.com/office/drawing/2014/main" id="{55BF7B34-6D8E-3271-B6BF-FFF879017C7B}"/>
              </a:ext>
            </a:extLst>
          </p:cNvPr>
          <p:cNvSpPr>
            <a:spLocks noGrp="1"/>
          </p:cNvSpPr>
          <p:nvPr>
            <p:ph type="body" sz="quarter" idx="10" hasCustomPrompt="1"/>
          </p:nvPr>
        </p:nvSpPr>
        <p:spPr>
          <a:xfrm>
            <a:off x="456827" y="519300"/>
            <a:ext cx="11215220"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6" name="Text Placeholder 6">
            <a:extLst>
              <a:ext uri="{FF2B5EF4-FFF2-40B4-BE49-F238E27FC236}">
                <a16:creationId xmlns:a16="http://schemas.microsoft.com/office/drawing/2014/main" id="{22A54552-A55C-1830-6F48-CA7CAEEF21FA}"/>
              </a:ext>
            </a:extLst>
          </p:cNvPr>
          <p:cNvSpPr>
            <a:spLocks noGrp="1"/>
          </p:cNvSpPr>
          <p:nvPr>
            <p:ph type="body" sz="quarter" idx="11" hasCustomPrompt="1"/>
          </p:nvPr>
        </p:nvSpPr>
        <p:spPr>
          <a:xfrm>
            <a:off x="456827" y="1383843"/>
            <a:ext cx="11215220" cy="4583484"/>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pic>
        <p:nvPicPr>
          <p:cNvPr id="11" name="Picture 10">
            <a:extLst>
              <a:ext uri="{FF2B5EF4-FFF2-40B4-BE49-F238E27FC236}">
                <a16:creationId xmlns:a16="http://schemas.microsoft.com/office/drawing/2014/main" id="{4EB17281-138D-775A-A380-6F7E94FFA05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5605" y="6106483"/>
            <a:ext cx="3240031" cy="612360"/>
          </a:xfrm>
          <a:prstGeom prst="rect">
            <a:avLst/>
          </a:prstGeom>
        </p:spPr>
      </p:pic>
    </p:spTree>
    <p:extLst>
      <p:ext uri="{BB962C8B-B14F-4D97-AF65-F5344CB8AC3E}">
        <p14:creationId xmlns:p14="http://schemas.microsoft.com/office/powerpoint/2010/main" val="15584550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Page Layout_Peop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3796" y="0"/>
            <a:ext cx="12191994" cy="6857997"/>
          </a:xfrm>
          <a:prstGeom prst="rect">
            <a:avLst/>
          </a:prstGeom>
        </p:spPr>
      </p:pic>
      <p:sp>
        <p:nvSpPr>
          <p:cNvPr id="6" name="Text Placeholder 3">
            <a:extLst>
              <a:ext uri="{FF2B5EF4-FFF2-40B4-BE49-F238E27FC236}">
                <a16:creationId xmlns:a16="http://schemas.microsoft.com/office/drawing/2014/main" id="{77F1DFC6-EB2B-8B86-242D-3DACAF68AC5E}"/>
              </a:ext>
            </a:extLst>
          </p:cNvPr>
          <p:cNvSpPr>
            <a:spLocks noGrp="1"/>
          </p:cNvSpPr>
          <p:nvPr>
            <p:ph type="body" sz="quarter" idx="10" hasCustomPrompt="1"/>
          </p:nvPr>
        </p:nvSpPr>
        <p:spPr>
          <a:xfrm>
            <a:off x="456826" y="519300"/>
            <a:ext cx="11469265"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8" name="Text Placeholder 6">
            <a:extLst>
              <a:ext uri="{FF2B5EF4-FFF2-40B4-BE49-F238E27FC236}">
                <a16:creationId xmlns:a16="http://schemas.microsoft.com/office/drawing/2014/main" id="{9419E255-45B1-1990-87CC-7BBDE9F0B96C}"/>
              </a:ext>
            </a:extLst>
          </p:cNvPr>
          <p:cNvSpPr>
            <a:spLocks noGrp="1"/>
          </p:cNvSpPr>
          <p:nvPr>
            <p:ph type="body" sz="quarter" idx="11" hasCustomPrompt="1"/>
          </p:nvPr>
        </p:nvSpPr>
        <p:spPr>
          <a:xfrm>
            <a:off x="456827" y="1383843"/>
            <a:ext cx="11469264" cy="4363937"/>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pic>
        <p:nvPicPr>
          <p:cNvPr id="3" name="Picture 2">
            <a:extLst>
              <a:ext uri="{FF2B5EF4-FFF2-40B4-BE49-F238E27FC236}">
                <a16:creationId xmlns:a16="http://schemas.microsoft.com/office/drawing/2014/main" id="{A044661A-C69C-52EF-1B70-98717019BA3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5605" y="6106483"/>
            <a:ext cx="3240031" cy="612360"/>
          </a:xfrm>
          <a:prstGeom prst="rect">
            <a:avLst/>
          </a:prstGeom>
        </p:spPr>
      </p:pic>
    </p:spTree>
    <p:extLst>
      <p:ext uri="{BB962C8B-B14F-4D97-AF65-F5344CB8AC3E}">
        <p14:creationId xmlns:p14="http://schemas.microsoft.com/office/powerpoint/2010/main" val="3569373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Page Layout_Peop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C00301-6DDD-15FB-21B2-59D4688EDF6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8848510" y="5467655"/>
            <a:ext cx="3077582" cy="1031640"/>
          </a:xfrm>
          <a:prstGeom prst="rect">
            <a:avLst/>
          </a:prstGeom>
        </p:spPr>
      </p:pic>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3796" y="0"/>
            <a:ext cx="12191994" cy="6857996"/>
          </a:xfrm>
          <a:prstGeom prst="rect">
            <a:avLst/>
          </a:prstGeom>
        </p:spPr>
      </p:pic>
      <p:sp>
        <p:nvSpPr>
          <p:cNvPr id="6" name="Text Placeholder 3">
            <a:extLst>
              <a:ext uri="{FF2B5EF4-FFF2-40B4-BE49-F238E27FC236}">
                <a16:creationId xmlns:a16="http://schemas.microsoft.com/office/drawing/2014/main" id="{77F1DFC6-EB2B-8B86-242D-3DACAF68AC5E}"/>
              </a:ext>
            </a:extLst>
          </p:cNvPr>
          <p:cNvSpPr>
            <a:spLocks noGrp="1"/>
          </p:cNvSpPr>
          <p:nvPr>
            <p:ph type="body" sz="quarter" idx="10" hasCustomPrompt="1"/>
          </p:nvPr>
        </p:nvSpPr>
        <p:spPr>
          <a:xfrm>
            <a:off x="456826" y="519300"/>
            <a:ext cx="11469265"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8" name="Text Placeholder 6">
            <a:extLst>
              <a:ext uri="{FF2B5EF4-FFF2-40B4-BE49-F238E27FC236}">
                <a16:creationId xmlns:a16="http://schemas.microsoft.com/office/drawing/2014/main" id="{9419E255-45B1-1990-87CC-7BBDE9F0B96C}"/>
              </a:ext>
            </a:extLst>
          </p:cNvPr>
          <p:cNvSpPr>
            <a:spLocks noGrp="1"/>
          </p:cNvSpPr>
          <p:nvPr>
            <p:ph type="body" sz="quarter" idx="11" hasCustomPrompt="1"/>
          </p:nvPr>
        </p:nvSpPr>
        <p:spPr>
          <a:xfrm>
            <a:off x="456827" y="1383843"/>
            <a:ext cx="11469264" cy="4363937"/>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pic>
        <p:nvPicPr>
          <p:cNvPr id="3" name="Picture 2">
            <a:extLst>
              <a:ext uri="{FF2B5EF4-FFF2-40B4-BE49-F238E27FC236}">
                <a16:creationId xmlns:a16="http://schemas.microsoft.com/office/drawing/2014/main" id="{A044661A-C69C-52EF-1B70-98717019BA3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9165605" y="6106483"/>
            <a:ext cx="3240031" cy="612360"/>
          </a:xfrm>
          <a:prstGeom prst="rect">
            <a:avLst/>
          </a:prstGeom>
        </p:spPr>
      </p:pic>
    </p:spTree>
    <p:extLst>
      <p:ext uri="{BB962C8B-B14F-4D97-AF65-F5344CB8AC3E}">
        <p14:creationId xmlns:p14="http://schemas.microsoft.com/office/powerpoint/2010/main" val="19092721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Page Layout_Peop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C5E0D-CC86-40C5-8B7F-4D3E695F8C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8"/>
          </a:xfrm>
          <a:prstGeom prst="rect">
            <a:avLst/>
          </a:prstGeom>
        </p:spPr>
      </p:pic>
      <p:pic>
        <p:nvPicPr>
          <p:cNvPr id="7" name="Picture 6">
            <a:extLst>
              <a:ext uri="{FF2B5EF4-FFF2-40B4-BE49-F238E27FC236}">
                <a16:creationId xmlns:a16="http://schemas.microsoft.com/office/drawing/2014/main" id="{89B79DBE-35E6-83B8-7D24-10852403BA2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9189904" y="6116672"/>
            <a:ext cx="2880365" cy="612325"/>
          </a:xfrm>
          <a:prstGeom prst="rect">
            <a:avLst/>
          </a:prstGeom>
        </p:spPr>
      </p:pic>
      <p:sp>
        <p:nvSpPr>
          <p:cNvPr id="5" name="Text Placeholder 3">
            <a:extLst>
              <a:ext uri="{FF2B5EF4-FFF2-40B4-BE49-F238E27FC236}">
                <a16:creationId xmlns:a16="http://schemas.microsoft.com/office/drawing/2014/main" id="{DF056B88-519A-8A21-57FA-02488BEE7CE9}"/>
              </a:ext>
            </a:extLst>
          </p:cNvPr>
          <p:cNvSpPr>
            <a:spLocks noGrp="1"/>
          </p:cNvSpPr>
          <p:nvPr>
            <p:ph type="body" sz="quarter" idx="10" hasCustomPrompt="1"/>
          </p:nvPr>
        </p:nvSpPr>
        <p:spPr>
          <a:xfrm>
            <a:off x="456826" y="519300"/>
            <a:ext cx="11228667" cy="612325"/>
          </a:xfrm>
          <a:prstGeom prst="rect">
            <a:avLst/>
          </a:prstGeom>
        </p:spPr>
        <p:txBody>
          <a:bodyPr/>
          <a:lstStyle>
            <a:lvl1pPr marL="0" indent="0">
              <a:buFontTx/>
              <a:buNone/>
              <a:defRPr sz="3600" baseline="0">
                <a:solidFill>
                  <a:schemeClr val="tx2"/>
                </a:solidFill>
                <a:latin typeface="+mj-lt"/>
              </a:defRPr>
            </a:lvl1pPr>
          </a:lstStyle>
          <a:p>
            <a:pPr lvl="0"/>
            <a:r>
              <a:rPr lang="en-AU" dirty="0"/>
              <a:t>Insert headline here</a:t>
            </a:r>
          </a:p>
          <a:p>
            <a:pPr lvl="0"/>
            <a:endParaRPr lang="en-AU" dirty="0"/>
          </a:p>
        </p:txBody>
      </p:sp>
      <p:sp>
        <p:nvSpPr>
          <p:cNvPr id="6" name="Text Placeholder 6">
            <a:extLst>
              <a:ext uri="{FF2B5EF4-FFF2-40B4-BE49-F238E27FC236}">
                <a16:creationId xmlns:a16="http://schemas.microsoft.com/office/drawing/2014/main" id="{CD1C5A66-76ED-B624-1938-CE813765D1CD}"/>
              </a:ext>
            </a:extLst>
          </p:cNvPr>
          <p:cNvSpPr>
            <a:spLocks noGrp="1"/>
          </p:cNvSpPr>
          <p:nvPr>
            <p:ph type="body" sz="quarter" idx="11" hasCustomPrompt="1"/>
          </p:nvPr>
        </p:nvSpPr>
        <p:spPr>
          <a:xfrm>
            <a:off x="456827" y="1383843"/>
            <a:ext cx="11228666" cy="4603828"/>
          </a:xfrm>
          <a:prstGeom prst="rect">
            <a:avLst/>
          </a:prstGeom>
        </p:spPr>
        <p:txBody>
          <a:bodyPr/>
          <a:lstStyle>
            <a:lvl1pPr marL="0" indent="0">
              <a:buFontTx/>
              <a:buNone/>
              <a:defRPr sz="2400" baseline="0">
                <a:solidFill>
                  <a:schemeClr val="tx2"/>
                </a:solidFill>
              </a:defRPr>
            </a:lvl1pPr>
          </a:lstStyle>
          <a:p>
            <a:pPr lvl="0"/>
            <a:r>
              <a:rPr lang="en-US" dirty="0"/>
              <a:t>Insert content here</a:t>
            </a:r>
            <a:endParaRPr lang="en-AU" dirty="0"/>
          </a:p>
        </p:txBody>
      </p:sp>
    </p:spTree>
    <p:extLst>
      <p:ext uri="{BB962C8B-B14F-4D97-AF65-F5344CB8AC3E}">
        <p14:creationId xmlns:p14="http://schemas.microsoft.com/office/powerpoint/2010/main" val="26525432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Content Formatting_Mobil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79069E7-EE6F-6671-8D0B-70A2C1EAC2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446" y="3"/>
            <a:ext cx="12191992" cy="6857996"/>
          </a:xfrm>
          <a:prstGeom prst="rect">
            <a:avLst/>
          </a:prstGeom>
        </p:spPr>
      </p:pic>
      <p:sp>
        <p:nvSpPr>
          <p:cNvPr id="4" name="Text Placeholder 3">
            <a:extLst>
              <a:ext uri="{FF2B5EF4-FFF2-40B4-BE49-F238E27FC236}">
                <a16:creationId xmlns:a16="http://schemas.microsoft.com/office/drawing/2014/main" id="{E508AE19-CB68-A0F1-7D72-C01730ABF375}"/>
              </a:ext>
            </a:extLst>
          </p:cNvPr>
          <p:cNvSpPr>
            <a:spLocks noGrp="1"/>
          </p:cNvSpPr>
          <p:nvPr>
            <p:ph type="body" sz="quarter" idx="10" hasCustomPrompt="1"/>
          </p:nvPr>
        </p:nvSpPr>
        <p:spPr>
          <a:xfrm>
            <a:off x="456827" y="519300"/>
            <a:ext cx="8297208"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6" name="Text Placeholder 6">
            <a:extLst>
              <a:ext uri="{FF2B5EF4-FFF2-40B4-BE49-F238E27FC236}">
                <a16:creationId xmlns:a16="http://schemas.microsoft.com/office/drawing/2014/main" id="{335511A9-4213-30B0-AAA5-D445336719FA}"/>
              </a:ext>
            </a:extLst>
          </p:cNvPr>
          <p:cNvSpPr>
            <a:spLocks noGrp="1"/>
          </p:cNvSpPr>
          <p:nvPr>
            <p:ph type="body" sz="quarter" idx="11" hasCustomPrompt="1"/>
          </p:nvPr>
        </p:nvSpPr>
        <p:spPr>
          <a:xfrm>
            <a:off x="456827" y="1383843"/>
            <a:ext cx="8297208" cy="4954857"/>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
        <p:nvSpPr>
          <p:cNvPr id="8" name="Picture Placeholder 7">
            <a:extLst>
              <a:ext uri="{FF2B5EF4-FFF2-40B4-BE49-F238E27FC236}">
                <a16:creationId xmlns:a16="http://schemas.microsoft.com/office/drawing/2014/main" id="{46A64CC4-10CC-2BCE-7DE7-D960659ECD99}"/>
              </a:ext>
            </a:extLst>
          </p:cNvPr>
          <p:cNvSpPr>
            <a:spLocks noGrp="1"/>
          </p:cNvSpPr>
          <p:nvPr>
            <p:ph type="pic" sz="quarter" idx="12"/>
          </p:nvPr>
        </p:nvSpPr>
        <p:spPr>
          <a:xfrm>
            <a:off x="9251950" y="1587500"/>
            <a:ext cx="2138363" cy="3817938"/>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lstStyle/>
          <a:p>
            <a:r>
              <a:rPr lang="en-US"/>
              <a:t>Click icon to add picture</a:t>
            </a:r>
            <a:endParaRPr lang="en-AU"/>
          </a:p>
        </p:txBody>
      </p:sp>
    </p:spTree>
    <p:extLst>
      <p:ext uri="{BB962C8B-B14F-4D97-AF65-F5344CB8AC3E}">
        <p14:creationId xmlns:p14="http://schemas.microsoft.com/office/powerpoint/2010/main" val="1473228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Content Formatting_Laptop">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4020DC-AB89-1915-2758-3D38969D425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444" y="0"/>
            <a:ext cx="12191994" cy="6857997"/>
          </a:xfrm>
          <a:prstGeom prst="rect">
            <a:avLst/>
          </a:prstGeom>
        </p:spPr>
      </p:pic>
      <p:sp>
        <p:nvSpPr>
          <p:cNvPr id="4" name="Text Placeholder 3">
            <a:extLst>
              <a:ext uri="{FF2B5EF4-FFF2-40B4-BE49-F238E27FC236}">
                <a16:creationId xmlns:a16="http://schemas.microsoft.com/office/drawing/2014/main" id="{07758CF4-AD7E-0275-FEBD-7CC049DD1D69}"/>
              </a:ext>
            </a:extLst>
          </p:cNvPr>
          <p:cNvSpPr>
            <a:spLocks noGrp="1"/>
          </p:cNvSpPr>
          <p:nvPr>
            <p:ph type="body" sz="quarter" idx="10" hasCustomPrompt="1"/>
          </p:nvPr>
        </p:nvSpPr>
        <p:spPr>
          <a:xfrm>
            <a:off x="456827" y="519300"/>
            <a:ext cx="10986620" cy="604595"/>
          </a:xfrm>
          <a:prstGeom prst="rect">
            <a:avLst/>
          </a:prstGeom>
        </p:spPr>
        <p:txBody>
          <a:bodyPr/>
          <a:lstStyle>
            <a:lvl1pPr marL="0" indent="0">
              <a:buFontTx/>
              <a:buNone/>
              <a:defRPr sz="3600" baseline="0">
                <a:solidFill>
                  <a:schemeClr val="tx1"/>
                </a:solidFill>
                <a:latin typeface="+mj-lt"/>
              </a:defRPr>
            </a:lvl1pPr>
          </a:lstStyle>
          <a:p>
            <a:pPr lvl="0"/>
            <a:r>
              <a:rPr lang="en-AU" dirty="0"/>
              <a:t>Insert headline here</a:t>
            </a:r>
          </a:p>
          <a:p>
            <a:pPr lvl="0"/>
            <a:endParaRPr lang="en-AU" dirty="0"/>
          </a:p>
        </p:txBody>
      </p:sp>
      <p:sp>
        <p:nvSpPr>
          <p:cNvPr id="6" name="Text Placeholder 6">
            <a:extLst>
              <a:ext uri="{FF2B5EF4-FFF2-40B4-BE49-F238E27FC236}">
                <a16:creationId xmlns:a16="http://schemas.microsoft.com/office/drawing/2014/main" id="{7664FCAC-FE73-6D58-17C1-EA6B323F9D27}"/>
              </a:ext>
            </a:extLst>
          </p:cNvPr>
          <p:cNvSpPr>
            <a:spLocks noGrp="1"/>
          </p:cNvSpPr>
          <p:nvPr>
            <p:ph type="body" sz="quarter" idx="11" hasCustomPrompt="1"/>
          </p:nvPr>
        </p:nvSpPr>
        <p:spPr>
          <a:xfrm>
            <a:off x="456827" y="1383843"/>
            <a:ext cx="5984409" cy="4954857"/>
          </a:xfrm>
          <a:prstGeom prst="rect">
            <a:avLst/>
          </a:prstGeom>
        </p:spPr>
        <p:txBody>
          <a:bodyPr/>
          <a:lstStyle>
            <a:lvl1pPr marL="0" indent="0">
              <a:buFontTx/>
              <a:buNone/>
              <a:defRPr sz="2400" baseline="0">
                <a:solidFill>
                  <a:schemeClr val="tx1"/>
                </a:solidFill>
              </a:defRPr>
            </a:lvl1pPr>
            <a:lvl3pPr>
              <a:defRPr>
                <a:solidFill>
                  <a:schemeClr val="tx1"/>
                </a:solidFill>
              </a:defRPr>
            </a:lvl3pPr>
            <a:lvl4pPr>
              <a:defRPr>
                <a:solidFill>
                  <a:schemeClr val="tx1"/>
                </a:solidFill>
              </a:defRPr>
            </a:lvl4pPr>
            <a:lvl5pPr>
              <a:defRPr>
                <a:solidFill>
                  <a:schemeClr val="tx1"/>
                </a:solidFill>
              </a:defRPr>
            </a:lvl5pPr>
          </a:lstStyle>
          <a:p>
            <a:pPr lvl="0"/>
            <a:r>
              <a:rPr lang="en-US" dirty="0"/>
              <a:t>Insert content here</a:t>
            </a:r>
          </a:p>
        </p:txBody>
      </p:sp>
      <p:sp>
        <p:nvSpPr>
          <p:cNvPr id="3" name="Picture Placeholder 2">
            <a:extLst>
              <a:ext uri="{FF2B5EF4-FFF2-40B4-BE49-F238E27FC236}">
                <a16:creationId xmlns:a16="http://schemas.microsoft.com/office/drawing/2014/main" id="{8E17167F-A4C5-0F59-DFFB-5B5C36875371}"/>
              </a:ext>
            </a:extLst>
          </p:cNvPr>
          <p:cNvSpPr>
            <a:spLocks noGrp="1"/>
          </p:cNvSpPr>
          <p:nvPr>
            <p:ph type="pic" sz="quarter" idx="12"/>
          </p:nvPr>
        </p:nvSpPr>
        <p:spPr>
          <a:xfrm>
            <a:off x="7610475" y="3536950"/>
            <a:ext cx="3671888" cy="2384425"/>
          </a:xfrm>
          <a:prstGeom prst="rect">
            <a:avLst/>
          </a:prstGeom>
          <a:blipFill dpi="0" rotWithShape="1">
            <a:blip r:embed="rId3">
              <a:extLst>
                <a:ext uri="{28A0092B-C50C-407E-A947-70E740481C1C}">
                  <a14:useLocalDpi xmlns:a14="http://schemas.microsoft.com/office/drawing/2010/main" val="0"/>
                </a:ext>
              </a:extLst>
            </a:blip>
            <a:srcRect/>
            <a:stretch>
              <a:fillRect/>
            </a:stretch>
          </a:blipFill>
        </p:spPr>
        <p:txBody>
          <a:bodyPr/>
          <a:lstStyle/>
          <a:p>
            <a:r>
              <a:rPr lang="en-US"/>
              <a:t>Click icon to add picture</a:t>
            </a:r>
            <a:endParaRPr lang="en-AU"/>
          </a:p>
        </p:txBody>
      </p:sp>
    </p:spTree>
    <p:extLst>
      <p:ext uri="{BB962C8B-B14F-4D97-AF65-F5344CB8AC3E}">
        <p14:creationId xmlns:p14="http://schemas.microsoft.com/office/powerpoint/2010/main" val="12337478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Content Formatting_White Box on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B1C5CC-4EAC-79A3-E3FA-877F5558732D}"/>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a:p>
            <a:pPr algn="ctr"/>
            <a:endParaRPr lang="en-AU" dirty="0"/>
          </a:p>
        </p:txBody>
      </p:sp>
      <p:sp>
        <p:nvSpPr>
          <p:cNvPr id="6" name="Rectangle: Diagonal Corners Rounded 5">
            <a:extLst>
              <a:ext uri="{FF2B5EF4-FFF2-40B4-BE49-F238E27FC236}">
                <a16:creationId xmlns:a16="http://schemas.microsoft.com/office/drawing/2014/main" id="{3268343A-6A5F-F6BB-18E6-79C512B3F8D5}"/>
              </a:ext>
            </a:extLst>
          </p:cNvPr>
          <p:cNvSpPr/>
          <p:nvPr userDrawn="1"/>
        </p:nvSpPr>
        <p:spPr>
          <a:xfrm>
            <a:off x="184691" y="148589"/>
            <a:ext cx="4274820" cy="6560819"/>
          </a:xfrm>
          <a:prstGeom prst="round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p>
        </p:txBody>
      </p:sp>
      <p:sp>
        <p:nvSpPr>
          <p:cNvPr id="7" name="Text Placeholder 3">
            <a:extLst>
              <a:ext uri="{FF2B5EF4-FFF2-40B4-BE49-F238E27FC236}">
                <a16:creationId xmlns:a16="http://schemas.microsoft.com/office/drawing/2014/main" id="{A37E67FB-5149-B383-603F-D510707B7704}"/>
              </a:ext>
            </a:extLst>
          </p:cNvPr>
          <p:cNvSpPr>
            <a:spLocks noGrp="1"/>
          </p:cNvSpPr>
          <p:nvPr>
            <p:ph type="body" sz="quarter" idx="10" hasCustomPrompt="1"/>
          </p:nvPr>
        </p:nvSpPr>
        <p:spPr>
          <a:xfrm>
            <a:off x="498336" y="650095"/>
            <a:ext cx="3036181" cy="1140714"/>
          </a:xfrm>
          <a:prstGeom prst="rect">
            <a:avLst/>
          </a:prstGeom>
        </p:spPr>
        <p:txBody>
          <a:bodyPr/>
          <a:lstStyle>
            <a:lvl1pPr marL="0" indent="0">
              <a:buFontTx/>
              <a:buNone/>
              <a:defRPr sz="3600" b="0" cap="none" spc="0" baseline="0">
                <a:ln w="0"/>
                <a:solidFill>
                  <a:schemeClr val="tx1"/>
                </a:solidFill>
                <a:effectLst/>
                <a:latin typeface="+mj-lt"/>
              </a:defRPr>
            </a:lvl1pPr>
          </a:lstStyle>
          <a:p>
            <a:pPr lvl="0"/>
            <a:r>
              <a:rPr lang="en-AU" dirty="0"/>
              <a:t>Insert headline here</a:t>
            </a:r>
          </a:p>
          <a:p>
            <a:pPr lvl="0"/>
            <a:endParaRPr lang="en-AU" dirty="0"/>
          </a:p>
        </p:txBody>
      </p:sp>
      <p:sp>
        <p:nvSpPr>
          <p:cNvPr id="8" name="Text Placeholder 6">
            <a:extLst>
              <a:ext uri="{FF2B5EF4-FFF2-40B4-BE49-F238E27FC236}">
                <a16:creationId xmlns:a16="http://schemas.microsoft.com/office/drawing/2014/main" id="{5F59B5FF-5B4B-313F-6A19-BC221D695AB4}"/>
              </a:ext>
            </a:extLst>
          </p:cNvPr>
          <p:cNvSpPr>
            <a:spLocks noGrp="1"/>
          </p:cNvSpPr>
          <p:nvPr>
            <p:ph type="body" sz="quarter" idx="11" hasCustomPrompt="1"/>
          </p:nvPr>
        </p:nvSpPr>
        <p:spPr>
          <a:xfrm>
            <a:off x="498336" y="2093567"/>
            <a:ext cx="2816725" cy="2670865"/>
          </a:xfrm>
          <a:prstGeom prst="rect">
            <a:avLst/>
          </a:prstGeom>
        </p:spPr>
        <p:txBody>
          <a:bodyPr/>
          <a:lstStyle>
            <a:lvl1pPr marL="0" indent="0">
              <a:buFontTx/>
              <a:buNone/>
              <a:defRPr sz="2400" b="0" cap="none" spc="0" baseline="0">
                <a:ln w="0"/>
                <a:solidFill>
                  <a:schemeClr val="tx1"/>
                </a:solidFill>
                <a:effectLst/>
              </a:defRPr>
            </a:lvl1pPr>
          </a:lstStyle>
          <a:p>
            <a:pPr lvl="0"/>
            <a:r>
              <a:rPr lang="en-US" dirty="0"/>
              <a:t>Insert content here</a:t>
            </a:r>
            <a:endParaRPr lang="en-AU" dirty="0"/>
          </a:p>
        </p:txBody>
      </p:sp>
      <p:sp>
        <p:nvSpPr>
          <p:cNvPr id="9" name="Text Placeholder 3">
            <a:extLst>
              <a:ext uri="{FF2B5EF4-FFF2-40B4-BE49-F238E27FC236}">
                <a16:creationId xmlns:a16="http://schemas.microsoft.com/office/drawing/2014/main" id="{CA000088-92FB-E47F-AA33-FC275F8C90C9}"/>
              </a:ext>
            </a:extLst>
          </p:cNvPr>
          <p:cNvSpPr>
            <a:spLocks noGrp="1"/>
          </p:cNvSpPr>
          <p:nvPr>
            <p:ph type="body" sz="quarter" idx="12" hasCustomPrompt="1"/>
          </p:nvPr>
        </p:nvSpPr>
        <p:spPr>
          <a:xfrm>
            <a:off x="4887642" y="651642"/>
            <a:ext cx="6527518"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10" name="Text Placeholder 6">
            <a:extLst>
              <a:ext uri="{FF2B5EF4-FFF2-40B4-BE49-F238E27FC236}">
                <a16:creationId xmlns:a16="http://schemas.microsoft.com/office/drawing/2014/main" id="{D39C167C-9605-FE99-570D-055571F8CF27}"/>
              </a:ext>
            </a:extLst>
          </p:cNvPr>
          <p:cNvSpPr>
            <a:spLocks noGrp="1"/>
          </p:cNvSpPr>
          <p:nvPr>
            <p:ph type="body" sz="quarter" idx="13" hasCustomPrompt="1"/>
          </p:nvPr>
        </p:nvSpPr>
        <p:spPr>
          <a:xfrm>
            <a:off x="4895663" y="1480400"/>
            <a:ext cx="6629773" cy="5057298"/>
          </a:xfrm>
          <a:prstGeom prst="rect">
            <a:avLst/>
          </a:prstGeom>
        </p:spPr>
        <p:txBody>
          <a:bodyPr/>
          <a:lstStyle>
            <a:lvl1pPr marL="0" indent="0">
              <a:buFontTx/>
              <a:buNone/>
              <a:defRPr sz="2400" baseline="0">
                <a:solidFill>
                  <a:schemeClr val="bg1"/>
                </a:solidFill>
              </a:defRPr>
            </a:lvl1pPr>
          </a:lstStyle>
          <a:p>
            <a:pPr lvl="0"/>
            <a:r>
              <a:rPr lang="en-US" dirty="0"/>
              <a:t>Insert content here</a:t>
            </a:r>
            <a:endParaRPr lang="en-AU" dirty="0"/>
          </a:p>
        </p:txBody>
      </p:sp>
    </p:spTree>
    <p:extLst>
      <p:ext uri="{BB962C8B-B14F-4D97-AF65-F5344CB8AC3E}">
        <p14:creationId xmlns:p14="http://schemas.microsoft.com/office/powerpoint/2010/main" val="900622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Content Formatting_Blue Box on Whit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B1C5CC-4EAC-79A3-E3FA-877F5558732D}"/>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a:p>
            <a:pPr algn="ctr"/>
            <a:endParaRPr lang="en-AU" dirty="0"/>
          </a:p>
        </p:txBody>
      </p:sp>
      <p:sp>
        <p:nvSpPr>
          <p:cNvPr id="6" name="Rectangle: Diagonal Corners Rounded 5">
            <a:extLst>
              <a:ext uri="{FF2B5EF4-FFF2-40B4-BE49-F238E27FC236}">
                <a16:creationId xmlns:a16="http://schemas.microsoft.com/office/drawing/2014/main" id="{3268343A-6A5F-F6BB-18E6-79C512B3F8D5}"/>
              </a:ext>
            </a:extLst>
          </p:cNvPr>
          <p:cNvSpPr/>
          <p:nvPr userDrawn="1"/>
        </p:nvSpPr>
        <p:spPr>
          <a:xfrm>
            <a:off x="184691" y="148589"/>
            <a:ext cx="4274820" cy="6560819"/>
          </a:xfrm>
          <a:prstGeom prst="round2DiagRect">
            <a:avLst/>
          </a:prstGeom>
          <a:solidFill>
            <a:schemeClr val="tx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AU">
              <a:solidFill>
                <a:schemeClr val="bg1"/>
              </a:solidFill>
            </a:endParaRPr>
          </a:p>
        </p:txBody>
      </p:sp>
      <p:sp>
        <p:nvSpPr>
          <p:cNvPr id="7" name="Text Placeholder 3">
            <a:extLst>
              <a:ext uri="{FF2B5EF4-FFF2-40B4-BE49-F238E27FC236}">
                <a16:creationId xmlns:a16="http://schemas.microsoft.com/office/drawing/2014/main" id="{A37E67FB-5149-B383-603F-D510707B7704}"/>
              </a:ext>
            </a:extLst>
          </p:cNvPr>
          <p:cNvSpPr>
            <a:spLocks noGrp="1"/>
          </p:cNvSpPr>
          <p:nvPr>
            <p:ph type="body" sz="quarter" idx="10" hasCustomPrompt="1"/>
          </p:nvPr>
        </p:nvSpPr>
        <p:spPr>
          <a:xfrm>
            <a:off x="498336" y="650095"/>
            <a:ext cx="3036181" cy="1140714"/>
          </a:xfrm>
          <a:prstGeom prst="rect">
            <a:avLst/>
          </a:prstGeom>
        </p:spPr>
        <p:txBody>
          <a:bodyPr/>
          <a:lstStyle>
            <a:lvl1pPr marL="0" indent="0">
              <a:buFontTx/>
              <a:buNone/>
              <a:defRPr sz="3600" b="0" cap="none" spc="0" baseline="0">
                <a:ln w="0"/>
                <a:solidFill>
                  <a:schemeClr val="bg1"/>
                </a:solidFill>
                <a:effectLst/>
                <a:latin typeface="+mj-lt"/>
              </a:defRPr>
            </a:lvl1pPr>
          </a:lstStyle>
          <a:p>
            <a:pPr lvl="0"/>
            <a:r>
              <a:rPr lang="en-AU" dirty="0"/>
              <a:t>Insert headline here</a:t>
            </a:r>
          </a:p>
          <a:p>
            <a:pPr lvl="0"/>
            <a:endParaRPr lang="en-AU" dirty="0"/>
          </a:p>
        </p:txBody>
      </p:sp>
      <p:sp>
        <p:nvSpPr>
          <p:cNvPr id="8" name="Text Placeholder 6">
            <a:extLst>
              <a:ext uri="{FF2B5EF4-FFF2-40B4-BE49-F238E27FC236}">
                <a16:creationId xmlns:a16="http://schemas.microsoft.com/office/drawing/2014/main" id="{5F59B5FF-5B4B-313F-6A19-BC221D695AB4}"/>
              </a:ext>
            </a:extLst>
          </p:cNvPr>
          <p:cNvSpPr>
            <a:spLocks noGrp="1"/>
          </p:cNvSpPr>
          <p:nvPr>
            <p:ph type="body" sz="quarter" idx="11" hasCustomPrompt="1"/>
          </p:nvPr>
        </p:nvSpPr>
        <p:spPr>
          <a:xfrm>
            <a:off x="498336" y="2093567"/>
            <a:ext cx="2816725" cy="2670865"/>
          </a:xfrm>
          <a:prstGeom prst="rect">
            <a:avLst/>
          </a:prstGeom>
        </p:spPr>
        <p:txBody>
          <a:bodyPr/>
          <a:lstStyle>
            <a:lvl1pPr marL="0" indent="0">
              <a:buFontTx/>
              <a:buNone/>
              <a:defRPr sz="2400" b="0" cap="none" spc="0" baseline="0">
                <a:ln w="0"/>
                <a:solidFill>
                  <a:schemeClr val="bg1"/>
                </a:solidFill>
                <a:effectLst/>
              </a:defRPr>
            </a:lvl1pPr>
          </a:lstStyle>
          <a:p>
            <a:pPr lvl="0"/>
            <a:r>
              <a:rPr lang="en-US" dirty="0"/>
              <a:t>Insert content here</a:t>
            </a:r>
            <a:endParaRPr lang="en-AU" dirty="0"/>
          </a:p>
        </p:txBody>
      </p:sp>
      <p:sp>
        <p:nvSpPr>
          <p:cNvPr id="9" name="Text Placeholder 3">
            <a:extLst>
              <a:ext uri="{FF2B5EF4-FFF2-40B4-BE49-F238E27FC236}">
                <a16:creationId xmlns:a16="http://schemas.microsoft.com/office/drawing/2014/main" id="{CA000088-92FB-E47F-AA33-FC275F8C90C9}"/>
              </a:ext>
            </a:extLst>
          </p:cNvPr>
          <p:cNvSpPr>
            <a:spLocks noGrp="1"/>
          </p:cNvSpPr>
          <p:nvPr>
            <p:ph type="body" sz="quarter" idx="12" hasCustomPrompt="1"/>
          </p:nvPr>
        </p:nvSpPr>
        <p:spPr>
          <a:xfrm>
            <a:off x="4887642" y="651642"/>
            <a:ext cx="6527518" cy="604595"/>
          </a:xfrm>
          <a:prstGeom prst="rect">
            <a:avLst/>
          </a:prstGeom>
        </p:spPr>
        <p:txBody>
          <a:bodyPr/>
          <a:lstStyle>
            <a:lvl1pPr marL="0" indent="0">
              <a:buFontTx/>
              <a:buNone/>
              <a:defRPr sz="3600" baseline="0">
                <a:solidFill>
                  <a:schemeClr val="tx1"/>
                </a:solidFill>
                <a:latin typeface="+mj-lt"/>
              </a:defRPr>
            </a:lvl1pPr>
          </a:lstStyle>
          <a:p>
            <a:pPr lvl="0"/>
            <a:r>
              <a:rPr lang="en-AU" dirty="0"/>
              <a:t>Insert headline here</a:t>
            </a:r>
          </a:p>
          <a:p>
            <a:pPr lvl="0"/>
            <a:endParaRPr lang="en-AU" dirty="0"/>
          </a:p>
        </p:txBody>
      </p:sp>
      <p:sp>
        <p:nvSpPr>
          <p:cNvPr id="10" name="Text Placeholder 6">
            <a:extLst>
              <a:ext uri="{FF2B5EF4-FFF2-40B4-BE49-F238E27FC236}">
                <a16:creationId xmlns:a16="http://schemas.microsoft.com/office/drawing/2014/main" id="{D39C167C-9605-FE99-570D-055571F8CF27}"/>
              </a:ext>
            </a:extLst>
          </p:cNvPr>
          <p:cNvSpPr>
            <a:spLocks noGrp="1"/>
          </p:cNvSpPr>
          <p:nvPr>
            <p:ph type="body" sz="quarter" idx="13" hasCustomPrompt="1"/>
          </p:nvPr>
        </p:nvSpPr>
        <p:spPr>
          <a:xfrm>
            <a:off x="4895663" y="1480400"/>
            <a:ext cx="6629773" cy="5057298"/>
          </a:xfrm>
          <a:prstGeom prst="rect">
            <a:avLst/>
          </a:prstGeom>
        </p:spPr>
        <p:txBody>
          <a:bodyPr/>
          <a:lstStyle>
            <a:lvl1pPr marL="0" indent="0">
              <a:buFontTx/>
              <a:buNone/>
              <a:defRPr sz="2400" baseline="0">
                <a:solidFill>
                  <a:schemeClr val="tx1"/>
                </a:solidFill>
              </a:defRPr>
            </a:lvl1pPr>
          </a:lstStyle>
          <a:p>
            <a:pPr lvl="0"/>
            <a:r>
              <a:rPr lang="en-US" dirty="0"/>
              <a:t>Insert content here</a:t>
            </a:r>
            <a:endParaRPr lang="en-AU" dirty="0"/>
          </a:p>
        </p:txBody>
      </p:sp>
    </p:spTree>
    <p:extLst>
      <p:ext uri="{BB962C8B-B14F-4D97-AF65-F5344CB8AC3E}">
        <p14:creationId xmlns:p14="http://schemas.microsoft.com/office/powerpoint/2010/main" val="35644155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_Content Formatting_Hero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810FCA-BA31-E611-FD68-AEB60E11E5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 y="0"/>
            <a:ext cx="12191992" cy="6857995"/>
          </a:xfrm>
          <a:prstGeom prst="rect">
            <a:avLst/>
          </a:prstGeom>
        </p:spPr>
      </p:pic>
      <p:sp>
        <p:nvSpPr>
          <p:cNvPr id="8" name="Text Placeholder 1">
            <a:extLst>
              <a:ext uri="{FF2B5EF4-FFF2-40B4-BE49-F238E27FC236}">
                <a16:creationId xmlns:a16="http://schemas.microsoft.com/office/drawing/2014/main" id="{93100FD7-A0AC-F55D-0639-911787620F79}"/>
              </a:ext>
            </a:extLst>
          </p:cNvPr>
          <p:cNvSpPr>
            <a:spLocks noGrp="1"/>
          </p:cNvSpPr>
          <p:nvPr>
            <p:ph type="body" sz="quarter" idx="10" hasCustomPrompt="1"/>
          </p:nvPr>
        </p:nvSpPr>
        <p:spPr>
          <a:xfrm>
            <a:off x="456827" y="519300"/>
            <a:ext cx="5639173" cy="604595"/>
          </a:xfrm>
          <a:prstGeom prst="rect">
            <a:avLst/>
          </a:prstGeom>
        </p:spPr>
        <p:txBody>
          <a:bodyPr/>
          <a:lstStyle>
            <a:lvl1pPr marL="0" indent="0" algn="l">
              <a:buFontTx/>
              <a:buNone/>
              <a:defRPr sz="3600">
                <a:solidFill>
                  <a:schemeClr val="bg1"/>
                </a:solidFill>
                <a:latin typeface="+mj-lt"/>
              </a:defRPr>
            </a:lvl1pPr>
          </a:lstStyle>
          <a:p>
            <a:r>
              <a:rPr lang="en-AU" dirty="0"/>
              <a:t>Insert headline here</a:t>
            </a:r>
          </a:p>
        </p:txBody>
      </p:sp>
      <p:sp>
        <p:nvSpPr>
          <p:cNvPr id="7" name="Text Placeholder 6">
            <a:extLst>
              <a:ext uri="{FF2B5EF4-FFF2-40B4-BE49-F238E27FC236}">
                <a16:creationId xmlns:a16="http://schemas.microsoft.com/office/drawing/2014/main" id="{06120598-E05F-7E90-A821-CCD732B9BF9E}"/>
              </a:ext>
            </a:extLst>
          </p:cNvPr>
          <p:cNvSpPr>
            <a:spLocks noGrp="1"/>
          </p:cNvSpPr>
          <p:nvPr>
            <p:ph type="body" sz="quarter" idx="12" hasCustomPrompt="1"/>
          </p:nvPr>
        </p:nvSpPr>
        <p:spPr>
          <a:xfrm>
            <a:off x="457200" y="1485900"/>
            <a:ext cx="5862638" cy="4852988"/>
          </a:xfrm>
          <a:prstGeom prst="rect">
            <a:avLst/>
          </a:prstGeom>
        </p:spPr>
        <p:txBody>
          <a:bodyPr/>
          <a:lstStyle>
            <a:lvl1pPr marL="0" indent="0">
              <a:buNone/>
              <a:defRPr sz="3200" baseline="0">
                <a:solidFill>
                  <a:schemeClr val="bg1"/>
                </a:solidFill>
              </a:defRPr>
            </a:lvl1pPr>
            <a:lvl2pPr>
              <a:defRPr sz="3200" baseline="0"/>
            </a:lvl2pPr>
            <a:lvl3pPr>
              <a:defRPr sz="3200" baseline="0"/>
            </a:lvl3pPr>
            <a:lvl4pPr>
              <a:defRPr sz="3200" baseline="0"/>
            </a:lvl4pPr>
            <a:lvl5pPr>
              <a:defRPr sz="3200" baseline="0"/>
            </a:lvl5pPr>
          </a:lstStyle>
          <a:p>
            <a:pPr lvl="0"/>
            <a:r>
              <a:rPr lang="en-US" dirty="0"/>
              <a:t>“Insert hero text or quote here in this font type and size”</a:t>
            </a:r>
          </a:p>
        </p:txBody>
      </p:sp>
    </p:spTree>
    <p:extLst>
      <p:ext uri="{BB962C8B-B14F-4D97-AF65-F5344CB8AC3E}">
        <p14:creationId xmlns:p14="http://schemas.microsoft.com/office/powerpoint/2010/main" val="33210581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6_Content Formatting_BulletPoints">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67D126-A86B-F09B-02AA-FB62B3AD2D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1998" cy="6857998"/>
          </a:xfrm>
          <a:prstGeom prst="rect">
            <a:avLst/>
          </a:prstGeom>
        </p:spPr>
      </p:pic>
      <p:sp>
        <p:nvSpPr>
          <p:cNvPr id="5" name="Text Placeholder 3">
            <a:extLst>
              <a:ext uri="{FF2B5EF4-FFF2-40B4-BE49-F238E27FC236}">
                <a16:creationId xmlns:a16="http://schemas.microsoft.com/office/drawing/2014/main" id="{CD0CBD02-4C8B-DD88-CBE5-0B4840F0A4F9}"/>
              </a:ext>
            </a:extLst>
          </p:cNvPr>
          <p:cNvSpPr>
            <a:spLocks noGrp="1"/>
          </p:cNvSpPr>
          <p:nvPr>
            <p:ph type="body" sz="quarter" idx="10" hasCustomPrompt="1"/>
          </p:nvPr>
        </p:nvSpPr>
        <p:spPr>
          <a:xfrm>
            <a:off x="456827" y="519300"/>
            <a:ext cx="8297208"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9" name="Text Placeholder 8">
            <a:extLst>
              <a:ext uri="{FF2B5EF4-FFF2-40B4-BE49-F238E27FC236}">
                <a16:creationId xmlns:a16="http://schemas.microsoft.com/office/drawing/2014/main" id="{BD13013E-B38A-5EC5-2E5B-15FF34BC362F}"/>
              </a:ext>
            </a:extLst>
          </p:cNvPr>
          <p:cNvSpPr>
            <a:spLocks noGrp="1"/>
          </p:cNvSpPr>
          <p:nvPr>
            <p:ph type="body" sz="quarter" idx="12" hasCustomPrompt="1"/>
          </p:nvPr>
        </p:nvSpPr>
        <p:spPr>
          <a:xfrm>
            <a:off x="457201" y="1382713"/>
            <a:ext cx="7772400" cy="938009"/>
          </a:xfrm>
          <a:prstGeom prst="rect">
            <a:avLst/>
          </a:prstGeom>
        </p:spPr>
        <p:txBody>
          <a:bodyPr/>
          <a:lstStyle>
            <a:lvl1pPr marL="0" indent="0">
              <a:buNone/>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Please insert your main content for the page here. You can bold certain words or phrases to make them stronger.</a:t>
            </a:r>
          </a:p>
        </p:txBody>
      </p:sp>
      <p:sp>
        <p:nvSpPr>
          <p:cNvPr id="13" name="Text Placeholder 12">
            <a:extLst>
              <a:ext uri="{FF2B5EF4-FFF2-40B4-BE49-F238E27FC236}">
                <a16:creationId xmlns:a16="http://schemas.microsoft.com/office/drawing/2014/main" id="{2DE7382A-0D78-3D6B-420C-896211405307}"/>
              </a:ext>
            </a:extLst>
          </p:cNvPr>
          <p:cNvSpPr>
            <a:spLocks noGrp="1"/>
          </p:cNvSpPr>
          <p:nvPr>
            <p:ph type="body" sz="quarter" idx="13" hasCustomPrompt="1"/>
          </p:nvPr>
        </p:nvSpPr>
        <p:spPr>
          <a:xfrm>
            <a:off x="456827" y="2413765"/>
            <a:ext cx="6823710" cy="3154363"/>
          </a:xfrm>
          <a:prstGeom prst="rect">
            <a:avLst/>
          </a:prstGeom>
        </p:spPr>
        <p:txBody>
          <a:bodyPr/>
          <a:lstStyle>
            <a:lvl1pPr marL="342900" indent="-342900">
              <a:buFont typeface="Arial" panose="020B0604020202020204" pitchFamily="34" charset="0"/>
              <a:buChar char="•"/>
              <a:defRPr sz="2400">
                <a:solidFill>
                  <a:schemeClr val="bg1"/>
                </a:solidFill>
              </a:defRPr>
            </a:lvl1pPr>
            <a:lvl5pPr>
              <a:defRPr/>
            </a:lvl5pPr>
          </a:lstStyle>
          <a:p>
            <a:pPr lvl="0"/>
            <a:r>
              <a:rPr lang="en-AU" dirty="0"/>
              <a:t>Use dot points like this and align them neatly with the text above</a:t>
            </a:r>
          </a:p>
        </p:txBody>
      </p:sp>
    </p:spTree>
    <p:extLst>
      <p:ext uri="{BB962C8B-B14F-4D97-AF65-F5344CB8AC3E}">
        <p14:creationId xmlns:p14="http://schemas.microsoft.com/office/powerpoint/2010/main" val="93186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over_Hero Image_Bright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19C541-45B3-46DD-C29D-11ABFE620F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0"/>
            <a:ext cx="12191995" cy="6857997"/>
          </a:xfrm>
          <a:prstGeom prst="rect">
            <a:avLst/>
          </a:prstGeom>
        </p:spPr>
      </p:pic>
      <p:sp>
        <p:nvSpPr>
          <p:cNvPr id="5" name="Text Placeholder 7">
            <a:extLst>
              <a:ext uri="{FF2B5EF4-FFF2-40B4-BE49-F238E27FC236}">
                <a16:creationId xmlns:a16="http://schemas.microsoft.com/office/drawing/2014/main" id="{8B6F115A-C8D6-FE8C-FF15-A7FB80C92D65}"/>
              </a:ext>
            </a:extLst>
          </p:cNvPr>
          <p:cNvSpPr>
            <a:spLocks noGrp="1"/>
          </p:cNvSpPr>
          <p:nvPr>
            <p:ph type="body" sz="quarter" idx="10" hasCustomPrompt="1"/>
          </p:nvPr>
        </p:nvSpPr>
        <p:spPr>
          <a:xfrm>
            <a:off x="849407" y="914633"/>
            <a:ext cx="4273923" cy="4518025"/>
          </a:xfrm>
          <a:prstGeom prst="rect">
            <a:avLst/>
          </a:prstGeom>
        </p:spPr>
        <p:txBody>
          <a:bodyPr/>
          <a:lstStyle>
            <a:lvl1pPr marL="0" indent="0">
              <a:buNone/>
              <a:defRPr sz="7200" baseline="0">
                <a:latin typeface="+mj-lt"/>
              </a:defRPr>
            </a:lvl1pPr>
          </a:lstStyle>
          <a:p>
            <a:pPr lvl="0"/>
            <a:r>
              <a:rPr lang="en-US" dirty="0"/>
              <a:t>Insert headline here</a:t>
            </a:r>
            <a:endParaRPr lang="en-AU" dirty="0"/>
          </a:p>
        </p:txBody>
      </p:sp>
    </p:spTree>
    <p:extLst>
      <p:ext uri="{BB962C8B-B14F-4D97-AF65-F5344CB8AC3E}">
        <p14:creationId xmlns:p14="http://schemas.microsoft.com/office/powerpoint/2010/main" val="3357617285"/>
      </p:ext>
    </p:extLst>
  </p:cSld>
  <p:clrMapOvr>
    <a:masterClrMapping/>
  </p:clrMapOvr>
  <p:extLst>
    <p:ext uri="{DCECCB84-F9BA-43D5-87BE-67443E8EF086}">
      <p15:sldGuideLst xmlns:p15="http://schemas.microsoft.com/office/powerpoint/2012/main">
        <p15:guide id="1" orient="horz" pos="402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Content Formatting_Tables">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83B822-7FC0-176A-A9B9-9503005D449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0"/>
            <a:ext cx="12191996" cy="6857998"/>
          </a:xfrm>
          <a:prstGeom prst="rect">
            <a:avLst/>
          </a:prstGeom>
        </p:spPr>
      </p:pic>
      <p:sp>
        <p:nvSpPr>
          <p:cNvPr id="2" name="Text Placeholder 3">
            <a:extLst>
              <a:ext uri="{FF2B5EF4-FFF2-40B4-BE49-F238E27FC236}">
                <a16:creationId xmlns:a16="http://schemas.microsoft.com/office/drawing/2014/main" id="{A59D0AB8-7CC7-6B1C-A1B1-55E004F976BE}"/>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tx1"/>
                </a:solidFill>
                <a:latin typeface="+mj-lt"/>
              </a:defRPr>
            </a:lvl1pPr>
          </a:lstStyle>
          <a:p>
            <a:pPr lvl="0"/>
            <a:r>
              <a:rPr lang="en-AU" dirty="0"/>
              <a:t>Insert headline here</a:t>
            </a:r>
          </a:p>
          <a:p>
            <a:pPr lvl="0"/>
            <a:endParaRPr lang="en-AU" dirty="0"/>
          </a:p>
        </p:txBody>
      </p:sp>
      <p:sp>
        <p:nvSpPr>
          <p:cNvPr id="7" name="Text Placeholder 2">
            <a:extLst>
              <a:ext uri="{FF2B5EF4-FFF2-40B4-BE49-F238E27FC236}">
                <a16:creationId xmlns:a16="http://schemas.microsoft.com/office/drawing/2014/main" id="{9783BB35-CDF8-AB86-60D9-D7904982E894}"/>
              </a:ext>
            </a:extLst>
          </p:cNvPr>
          <p:cNvSpPr>
            <a:spLocks noGrp="1"/>
          </p:cNvSpPr>
          <p:nvPr>
            <p:ph type="body" sz="quarter" idx="11"/>
          </p:nvPr>
        </p:nvSpPr>
        <p:spPr>
          <a:xfrm>
            <a:off x="456827" y="1383843"/>
            <a:ext cx="10610102" cy="1086641"/>
          </a:xfrm>
          <a:prstGeom prst="rect">
            <a:avLst/>
          </a:prstGeom>
        </p:spPr>
        <p:txBody>
          <a:bodyPr/>
          <a:lstStyle>
            <a:lvl1pPr marL="0" indent="0">
              <a:buNone/>
              <a:defRPr/>
            </a:lvl1pPr>
          </a:lstStyle>
          <a:p>
            <a:pPr lvl="0"/>
            <a:r>
              <a:rPr lang="en-US"/>
              <a:t>Click to edit Master text styles</a:t>
            </a:r>
          </a:p>
        </p:txBody>
      </p:sp>
      <p:sp>
        <p:nvSpPr>
          <p:cNvPr id="13" name="Content Placeholder 12">
            <a:extLst>
              <a:ext uri="{FF2B5EF4-FFF2-40B4-BE49-F238E27FC236}">
                <a16:creationId xmlns:a16="http://schemas.microsoft.com/office/drawing/2014/main" id="{72778EF2-12F9-1705-4F26-F56799A4ECF6}"/>
              </a:ext>
            </a:extLst>
          </p:cNvPr>
          <p:cNvSpPr>
            <a:spLocks noGrp="1"/>
          </p:cNvSpPr>
          <p:nvPr>
            <p:ph sz="quarter" idx="12" hasCustomPrompt="1"/>
          </p:nvPr>
        </p:nvSpPr>
        <p:spPr>
          <a:xfrm>
            <a:off x="456827" y="2697480"/>
            <a:ext cx="10517188" cy="3257550"/>
          </a:xfrm>
          <a:prstGeom prst="rect">
            <a:avLst/>
          </a:prstGeo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dirty="0"/>
              <a:t>Click on the content icon here to create your chart or table</a:t>
            </a:r>
          </a:p>
        </p:txBody>
      </p:sp>
    </p:spTree>
    <p:extLst>
      <p:ext uri="{BB962C8B-B14F-4D97-AF65-F5344CB8AC3E}">
        <p14:creationId xmlns:p14="http://schemas.microsoft.com/office/powerpoint/2010/main" val="150574153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Content Formatting_Blue Box x4">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2790844-7D27-7D33-9A23-B658CB3DA5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0"/>
            <a:ext cx="12191996" cy="6857998"/>
          </a:xfrm>
          <a:prstGeom prst="rect">
            <a:avLst/>
          </a:prstGeom>
        </p:spPr>
      </p:pic>
      <p:sp>
        <p:nvSpPr>
          <p:cNvPr id="9" name="Text Placeholder 3">
            <a:extLst>
              <a:ext uri="{FF2B5EF4-FFF2-40B4-BE49-F238E27FC236}">
                <a16:creationId xmlns:a16="http://schemas.microsoft.com/office/drawing/2014/main" id="{586E9BD0-6294-4F1C-ED48-C1F1C1F84A18}"/>
              </a:ext>
            </a:extLst>
          </p:cNvPr>
          <p:cNvSpPr>
            <a:spLocks noGrp="1"/>
          </p:cNvSpPr>
          <p:nvPr>
            <p:ph type="body" sz="quarter" idx="10" hasCustomPrompt="1"/>
          </p:nvPr>
        </p:nvSpPr>
        <p:spPr>
          <a:xfrm>
            <a:off x="456827" y="519300"/>
            <a:ext cx="6419102" cy="604595"/>
          </a:xfrm>
          <a:prstGeom prst="rect">
            <a:avLst/>
          </a:prstGeom>
        </p:spPr>
        <p:txBody>
          <a:bodyPr/>
          <a:lstStyle>
            <a:lvl1pPr marL="0" indent="0">
              <a:buFontTx/>
              <a:buNone/>
              <a:defRPr sz="3600" baseline="0">
                <a:solidFill>
                  <a:schemeClr val="tx1"/>
                </a:solidFill>
                <a:latin typeface="+mj-lt"/>
              </a:defRPr>
            </a:lvl1pPr>
          </a:lstStyle>
          <a:p>
            <a:pPr lvl="0"/>
            <a:r>
              <a:rPr lang="en-AU" dirty="0"/>
              <a:t>Insert headline here</a:t>
            </a:r>
          </a:p>
          <a:p>
            <a:pPr lvl="0"/>
            <a:endParaRPr lang="en-AU" dirty="0"/>
          </a:p>
        </p:txBody>
      </p:sp>
      <p:sp>
        <p:nvSpPr>
          <p:cNvPr id="2" name="Rectangle: Diagonal Corners Rounded 1">
            <a:extLst>
              <a:ext uri="{FF2B5EF4-FFF2-40B4-BE49-F238E27FC236}">
                <a16:creationId xmlns:a16="http://schemas.microsoft.com/office/drawing/2014/main" id="{75E1EE9C-4927-13B0-D675-BA4A47C5E92A}"/>
              </a:ext>
            </a:extLst>
          </p:cNvPr>
          <p:cNvSpPr/>
          <p:nvPr userDrawn="1"/>
        </p:nvSpPr>
        <p:spPr>
          <a:xfrm>
            <a:off x="456827" y="1484311"/>
            <a:ext cx="2559087" cy="4854389"/>
          </a:xfrm>
          <a:prstGeom prst="round2Diag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3" name="Rectangle: Diagonal Corners Rounded 2">
            <a:extLst>
              <a:ext uri="{FF2B5EF4-FFF2-40B4-BE49-F238E27FC236}">
                <a16:creationId xmlns:a16="http://schemas.microsoft.com/office/drawing/2014/main" id="{865751BB-C893-712E-84C9-ECE8A7BE4777}"/>
              </a:ext>
            </a:extLst>
          </p:cNvPr>
          <p:cNvSpPr/>
          <p:nvPr userDrawn="1"/>
        </p:nvSpPr>
        <p:spPr>
          <a:xfrm>
            <a:off x="3315085" y="1484311"/>
            <a:ext cx="2559087" cy="4854389"/>
          </a:xfrm>
          <a:prstGeom prst="round2Diag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Diagonal Corners Rounded 3">
            <a:extLst>
              <a:ext uri="{FF2B5EF4-FFF2-40B4-BE49-F238E27FC236}">
                <a16:creationId xmlns:a16="http://schemas.microsoft.com/office/drawing/2014/main" id="{1441C8C6-A1AD-2217-14B4-EF336C0F45F0}"/>
              </a:ext>
            </a:extLst>
          </p:cNvPr>
          <p:cNvSpPr/>
          <p:nvPr userDrawn="1"/>
        </p:nvSpPr>
        <p:spPr>
          <a:xfrm>
            <a:off x="6173343" y="1484311"/>
            <a:ext cx="2559087" cy="4854389"/>
          </a:xfrm>
          <a:prstGeom prst="round2Diag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Diagonal Corners Rounded 4">
            <a:extLst>
              <a:ext uri="{FF2B5EF4-FFF2-40B4-BE49-F238E27FC236}">
                <a16:creationId xmlns:a16="http://schemas.microsoft.com/office/drawing/2014/main" id="{DEEBD130-3F58-0C49-28A8-EA0AA73A4B04}"/>
              </a:ext>
            </a:extLst>
          </p:cNvPr>
          <p:cNvSpPr/>
          <p:nvPr userDrawn="1"/>
        </p:nvSpPr>
        <p:spPr>
          <a:xfrm>
            <a:off x="9031601" y="1484311"/>
            <a:ext cx="2559087" cy="4854389"/>
          </a:xfrm>
          <a:prstGeom prst="round2Diag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Text Placeholder 22">
            <a:extLst>
              <a:ext uri="{FF2B5EF4-FFF2-40B4-BE49-F238E27FC236}">
                <a16:creationId xmlns:a16="http://schemas.microsoft.com/office/drawing/2014/main" id="{499CB3D0-C04F-16E9-289F-44A0811E1C15}"/>
              </a:ext>
            </a:extLst>
          </p:cNvPr>
          <p:cNvSpPr>
            <a:spLocks noGrp="1"/>
          </p:cNvSpPr>
          <p:nvPr>
            <p:ph type="body" sz="quarter" idx="11" hasCustomPrompt="1"/>
          </p:nvPr>
        </p:nvSpPr>
        <p:spPr>
          <a:xfrm>
            <a:off x="601312" y="1831086"/>
            <a:ext cx="2256188" cy="416083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bg1"/>
                </a:solidFill>
              </a:defRPr>
            </a:lvl1pPr>
            <a:lvl2pPr>
              <a:defRPr sz="2400"/>
            </a:lvl2pPr>
            <a:lvl3pPr>
              <a:defRPr sz="2400"/>
            </a:lvl3pPr>
            <a:lvl4pPr>
              <a:defRPr sz="2400"/>
            </a:lvl4pPr>
            <a:lvl5pPr>
              <a:defRPr sz="2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a:t>
            </a:r>
          </a:p>
          <a:p>
            <a:pPr lvl="0"/>
            <a:endParaRPr lang="en-AU" dirty="0"/>
          </a:p>
        </p:txBody>
      </p:sp>
      <p:sp>
        <p:nvSpPr>
          <p:cNvPr id="24" name="Text Placeholder 22">
            <a:extLst>
              <a:ext uri="{FF2B5EF4-FFF2-40B4-BE49-F238E27FC236}">
                <a16:creationId xmlns:a16="http://schemas.microsoft.com/office/drawing/2014/main" id="{2422E3E7-2A4C-E3E5-D054-E5192184B6B3}"/>
              </a:ext>
            </a:extLst>
          </p:cNvPr>
          <p:cNvSpPr>
            <a:spLocks noGrp="1"/>
          </p:cNvSpPr>
          <p:nvPr>
            <p:ph type="body" sz="quarter" idx="12" hasCustomPrompt="1"/>
          </p:nvPr>
        </p:nvSpPr>
        <p:spPr>
          <a:xfrm>
            <a:off x="3472739" y="1831086"/>
            <a:ext cx="2256188" cy="416083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bg1"/>
                </a:solidFill>
              </a:defRPr>
            </a:lvl1pPr>
            <a:lvl2pPr>
              <a:defRPr sz="2400"/>
            </a:lvl2pPr>
            <a:lvl3pPr>
              <a:defRPr sz="2400"/>
            </a:lvl3pPr>
            <a:lvl4pPr>
              <a:defRPr sz="2400"/>
            </a:lvl4pPr>
            <a:lvl5pPr>
              <a:defRPr sz="2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a:t>
            </a:r>
          </a:p>
          <a:p>
            <a:pPr lvl="0"/>
            <a:endParaRPr lang="en-AU" dirty="0"/>
          </a:p>
        </p:txBody>
      </p:sp>
      <p:sp>
        <p:nvSpPr>
          <p:cNvPr id="25" name="Text Placeholder 22">
            <a:extLst>
              <a:ext uri="{FF2B5EF4-FFF2-40B4-BE49-F238E27FC236}">
                <a16:creationId xmlns:a16="http://schemas.microsoft.com/office/drawing/2014/main" id="{35DEE683-7E4F-01AC-38BD-C2B75DF16DDC}"/>
              </a:ext>
            </a:extLst>
          </p:cNvPr>
          <p:cNvSpPr>
            <a:spLocks noGrp="1"/>
          </p:cNvSpPr>
          <p:nvPr>
            <p:ph type="body" sz="quarter" idx="13" hasCustomPrompt="1"/>
          </p:nvPr>
        </p:nvSpPr>
        <p:spPr>
          <a:xfrm>
            <a:off x="6318208" y="1831086"/>
            <a:ext cx="2256188" cy="416083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bg1"/>
                </a:solidFill>
              </a:defRPr>
            </a:lvl1pPr>
            <a:lvl2pPr>
              <a:defRPr sz="2400"/>
            </a:lvl2pPr>
            <a:lvl3pPr>
              <a:defRPr sz="2400"/>
            </a:lvl3pPr>
            <a:lvl4pPr>
              <a:defRPr sz="2400"/>
            </a:lvl4pPr>
            <a:lvl5pPr>
              <a:defRPr sz="2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a:t>
            </a:r>
          </a:p>
          <a:p>
            <a:pPr lvl="0"/>
            <a:endParaRPr lang="en-AU" dirty="0"/>
          </a:p>
        </p:txBody>
      </p:sp>
      <p:sp>
        <p:nvSpPr>
          <p:cNvPr id="26" name="Text Placeholder 22">
            <a:extLst>
              <a:ext uri="{FF2B5EF4-FFF2-40B4-BE49-F238E27FC236}">
                <a16:creationId xmlns:a16="http://schemas.microsoft.com/office/drawing/2014/main" id="{449C10A0-72D9-9F15-5D07-387FC0711562}"/>
              </a:ext>
            </a:extLst>
          </p:cNvPr>
          <p:cNvSpPr>
            <a:spLocks noGrp="1"/>
          </p:cNvSpPr>
          <p:nvPr>
            <p:ph type="body" sz="quarter" idx="14" hasCustomPrompt="1"/>
          </p:nvPr>
        </p:nvSpPr>
        <p:spPr>
          <a:xfrm>
            <a:off x="9189635" y="1831086"/>
            <a:ext cx="2256188" cy="416083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bg1"/>
                </a:solidFill>
              </a:defRPr>
            </a:lvl1pPr>
            <a:lvl2pPr>
              <a:defRPr sz="2400"/>
            </a:lvl2pPr>
            <a:lvl3pPr>
              <a:defRPr sz="2400"/>
            </a:lvl3pPr>
            <a:lvl4pPr>
              <a:defRPr sz="2400"/>
            </a:lvl4pPr>
            <a:lvl5pPr>
              <a:defRPr sz="2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a:t>
            </a:r>
          </a:p>
          <a:p>
            <a:pPr lvl="0"/>
            <a:endParaRPr lang="en-AU" dirty="0"/>
          </a:p>
        </p:txBody>
      </p:sp>
    </p:spTree>
    <p:extLst>
      <p:ext uri="{BB962C8B-B14F-4D97-AF65-F5344CB8AC3E}">
        <p14:creationId xmlns:p14="http://schemas.microsoft.com/office/powerpoint/2010/main" val="28723506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9_Content Formatting_White Box x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ED8F854-6ECB-455B-E9E5-F051314ABE21}"/>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 Placeholder 3">
            <a:extLst>
              <a:ext uri="{FF2B5EF4-FFF2-40B4-BE49-F238E27FC236}">
                <a16:creationId xmlns:a16="http://schemas.microsoft.com/office/drawing/2014/main" id="{586E9BD0-6294-4F1C-ED48-C1F1C1F84A18}"/>
              </a:ext>
            </a:extLst>
          </p:cNvPr>
          <p:cNvSpPr>
            <a:spLocks noGrp="1"/>
          </p:cNvSpPr>
          <p:nvPr>
            <p:ph type="body" sz="quarter" idx="10" hasCustomPrompt="1"/>
          </p:nvPr>
        </p:nvSpPr>
        <p:spPr>
          <a:xfrm>
            <a:off x="456827" y="519300"/>
            <a:ext cx="6419102" cy="604595"/>
          </a:xfrm>
          <a:prstGeom prst="rect">
            <a:avLst/>
          </a:prstGeom>
        </p:spPr>
        <p:txBody>
          <a:bodyPr/>
          <a:lstStyle>
            <a:lvl1pPr marL="0" indent="0">
              <a:buFontTx/>
              <a:buNone/>
              <a:defRPr sz="3600" baseline="0">
                <a:solidFill>
                  <a:schemeClr val="bg1"/>
                </a:solidFill>
                <a:latin typeface="+mj-lt"/>
              </a:defRPr>
            </a:lvl1pPr>
          </a:lstStyle>
          <a:p>
            <a:pPr lvl="0"/>
            <a:r>
              <a:rPr lang="en-AU" dirty="0"/>
              <a:t>Insert headline here</a:t>
            </a:r>
          </a:p>
          <a:p>
            <a:pPr lvl="0"/>
            <a:endParaRPr lang="en-AU" dirty="0"/>
          </a:p>
        </p:txBody>
      </p:sp>
      <p:sp>
        <p:nvSpPr>
          <p:cNvPr id="14" name="Rectangle: Diagonal Corners Rounded 13">
            <a:extLst>
              <a:ext uri="{FF2B5EF4-FFF2-40B4-BE49-F238E27FC236}">
                <a16:creationId xmlns:a16="http://schemas.microsoft.com/office/drawing/2014/main" id="{1F382D57-BA52-A771-097D-FAD65F44AF71}"/>
              </a:ext>
            </a:extLst>
          </p:cNvPr>
          <p:cNvSpPr/>
          <p:nvPr userDrawn="1"/>
        </p:nvSpPr>
        <p:spPr>
          <a:xfrm>
            <a:off x="456827" y="1484311"/>
            <a:ext cx="2559087" cy="4854389"/>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15" name="Rectangle: Diagonal Corners Rounded 14">
            <a:extLst>
              <a:ext uri="{FF2B5EF4-FFF2-40B4-BE49-F238E27FC236}">
                <a16:creationId xmlns:a16="http://schemas.microsoft.com/office/drawing/2014/main" id="{CF9B5A1F-186D-E82D-BE2B-01BD031128AA}"/>
              </a:ext>
            </a:extLst>
          </p:cNvPr>
          <p:cNvSpPr/>
          <p:nvPr userDrawn="1"/>
        </p:nvSpPr>
        <p:spPr>
          <a:xfrm>
            <a:off x="3315085" y="1484311"/>
            <a:ext cx="2559087" cy="4854389"/>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Diagonal Corners Rounded 15">
            <a:extLst>
              <a:ext uri="{FF2B5EF4-FFF2-40B4-BE49-F238E27FC236}">
                <a16:creationId xmlns:a16="http://schemas.microsoft.com/office/drawing/2014/main" id="{4CBEB6F0-5BC0-475A-4009-A58F3EEAC9A4}"/>
              </a:ext>
            </a:extLst>
          </p:cNvPr>
          <p:cNvSpPr/>
          <p:nvPr userDrawn="1"/>
        </p:nvSpPr>
        <p:spPr>
          <a:xfrm>
            <a:off x="6173343" y="1484311"/>
            <a:ext cx="2559087" cy="4854389"/>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Rectangle: Diagonal Corners Rounded 16">
            <a:extLst>
              <a:ext uri="{FF2B5EF4-FFF2-40B4-BE49-F238E27FC236}">
                <a16:creationId xmlns:a16="http://schemas.microsoft.com/office/drawing/2014/main" id="{45A63C49-4C45-8A20-EFD4-46AD03800CA0}"/>
              </a:ext>
            </a:extLst>
          </p:cNvPr>
          <p:cNvSpPr/>
          <p:nvPr userDrawn="1"/>
        </p:nvSpPr>
        <p:spPr>
          <a:xfrm>
            <a:off x="9031601" y="1484311"/>
            <a:ext cx="2559087" cy="4854389"/>
          </a:xfrm>
          <a:prstGeom prst="round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 Placeholder 22">
            <a:extLst>
              <a:ext uri="{FF2B5EF4-FFF2-40B4-BE49-F238E27FC236}">
                <a16:creationId xmlns:a16="http://schemas.microsoft.com/office/drawing/2014/main" id="{289FE093-2DCA-41C1-4D0A-7F088D829FB3}"/>
              </a:ext>
            </a:extLst>
          </p:cNvPr>
          <p:cNvSpPr>
            <a:spLocks noGrp="1"/>
          </p:cNvSpPr>
          <p:nvPr>
            <p:ph type="body" sz="quarter" idx="11" hasCustomPrompt="1"/>
          </p:nvPr>
        </p:nvSpPr>
        <p:spPr>
          <a:xfrm>
            <a:off x="601312" y="1831086"/>
            <a:ext cx="2256188" cy="416083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tx1"/>
                </a:solidFill>
              </a:defRPr>
            </a:lvl1pPr>
            <a:lvl2pPr>
              <a:defRPr sz="2400"/>
            </a:lvl2pPr>
            <a:lvl3pPr>
              <a:defRPr sz="2400"/>
            </a:lvl3pPr>
            <a:lvl4pPr>
              <a:defRPr sz="2400"/>
            </a:lvl4pPr>
            <a:lvl5pPr>
              <a:defRPr sz="2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a:t>
            </a:r>
          </a:p>
          <a:p>
            <a:pPr lvl="0"/>
            <a:endParaRPr lang="en-AU" dirty="0"/>
          </a:p>
        </p:txBody>
      </p:sp>
      <p:sp>
        <p:nvSpPr>
          <p:cNvPr id="10" name="Text Placeholder 22">
            <a:extLst>
              <a:ext uri="{FF2B5EF4-FFF2-40B4-BE49-F238E27FC236}">
                <a16:creationId xmlns:a16="http://schemas.microsoft.com/office/drawing/2014/main" id="{16867ADE-FAC3-A861-5E6B-6E9BDE63C7DD}"/>
              </a:ext>
            </a:extLst>
          </p:cNvPr>
          <p:cNvSpPr>
            <a:spLocks noGrp="1"/>
          </p:cNvSpPr>
          <p:nvPr>
            <p:ph type="body" sz="quarter" idx="12" hasCustomPrompt="1"/>
          </p:nvPr>
        </p:nvSpPr>
        <p:spPr>
          <a:xfrm>
            <a:off x="3472739" y="1831086"/>
            <a:ext cx="2256188" cy="416083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tx1"/>
                </a:solidFill>
              </a:defRPr>
            </a:lvl1pPr>
            <a:lvl2pPr>
              <a:defRPr sz="2400"/>
            </a:lvl2pPr>
            <a:lvl3pPr>
              <a:defRPr sz="2400"/>
            </a:lvl3pPr>
            <a:lvl4pPr>
              <a:defRPr sz="2400"/>
            </a:lvl4pPr>
            <a:lvl5pPr>
              <a:defRPr sz="2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a:t>
            </a:r>
          </a:p>
          <a:p>
            <a:pPr lvl="0"/>
            <a:endParaRPr lang="en-AU" dirty="0"/>
          </a:p>
        </p:txBody>
      </p:sp>
      <p:sp>
        <p:nvSpPr>
          <p:cNvPr id="12" name="Text Placeholder 22">
            <a:extLst>
              <a:ext uri="{FF2B5EF4-FFF2-40B4-BE49-F238E27FC236}">
                <a16:creationId xmlns:a16="http://schemas.microsoft.com/office/drawing/2014/main" id="{6F3788BF-C1A1-B3B1-72EC-A3F1AC89896F}"/>
              </a:ext>
            </a:extLst>
          </p:cNvPr>
          <p:cNvSpPr>
            <a:spLocks noGrp="1"/>
          </p:cNvSpPr>
          <p:nvPr>
            <p:ph type="body" sz="quarter" idx="13" hasCustomPrompt="1"/>
          </p:nvPr>
        </p:nvSpPr>
        <p:spPr>
          <a:xfrm>
            <a:off x="6318208" y="1831086"/>
            <a:ext cx="2256188" cy="416083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tx1"/>
                </a:solidFill>
              </a:defRPr>
            </a:lvl1pPr>
            <a:lvl2pPr>
              <a:defRPr sz="2400"/>
            </a:lvl2pPr>
            <a:lvl3pPr>
              <a:defRPr sz="2400"/>
            </a:lvl3pPr>
            <a:lvl4pPr>
              <a:defRPr sz="2400"/>
            </a:lvl4pPr>
            <a:lvl5pPr>
              <a:defRPr sz="2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a:t>
            </a:r>
          </a:p>
          <a:p>
            <a:pPr lvl="0"/>
            <a:endParaRPr lang="en-AU" dirty="0"/>
          </a:p>
        </p:txBody>
      </p:sp>
      <p:sp>
        <p:nvSpPr>
          <p:cNvPr id="13" name="Text Placeholder 22">
            <a:extLst>
              <a:ext uri="{FF2B5EF4-FFF2-40B4-BE49-F238E27FC236}">
                <a16:creationId xmlns:a16="http://schemas.microsoft.com/office/drawing/2014/main" id="{DDF87334-3E60-82D7-DBB3-AB4287E2C77C}"/>
              </a:ext>
            </a:extLst>
          </p:cNvPr>
          <p:cNvSpPr>
            <a:spLocks noGrp="1"/>
          </p:cNvSpPr>
          <p:nvPr>
            <p:ph type="body" sz="quarter" idx="14" hasCustomPrompt="1"/>
          </p:nvPr>
        </p:nvSpPr>
        <p:spPr>
          <a:xfrm>
            <a:off x="9189635" y="1831086"/>
            <a:ext cx="2256188" cy="4160838"/>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tx1"/>
                </a:solidFill>
              </a:defRPr>
            </a:lvl1pPr>
            <a:lvl2pPr>
              <a:defRPr sz="2400"/>
            </a:lvl2pPr>
            <a:lvl3pPr>
              <a:defRPr sz="2400"/>
            </a:lvl3pPr>
            <a:lvl4pPr>
              <a:defRPr sz="2400"/>
            </a:lvl4pPr>
            <a:lvl5pPr>
              <a:defRPr sz="2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a:t>
            </a:r>
          </a:p>
          <a:p>
            <a:pPr lvl="0"/>
            <a:endParaRPr lang="en-AU" dirty="0"/>
          </a:p>
        </p:txBody>
      </p:sp>
    </p:spTree>
    <p:extLst>
      <p:ext uri="{BB962C8B-B14F-4D97-AF65-F5344CB8AC3E}">
        <p14:creationId xmlns:p14="http://schemas.microsoft.com/office/powerpoint/2010/main" val="1917980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0_Content Formatting_Headline White Carri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ED8F854-6ECB-455B-E9E5-F051314ABE21}"/>
              </a:ext>
            </a:extLst>
          </p:cNvPr>
          <p:cNvSpPr/>
          <p:nvPr userDrawn="1"/>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94A69B17-AF5D-ACBA-12F8-1466CC66D5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0"/>
            <a:ext cx="12191994" cy="6857996"/>
          </a:xfrm>
          <a:prstGeom prst="rect">
            <a:avLst/>
          </a:prstGeom>
        </p:spPr>
      </p:pic>
      <p:pic>
        <p:nvPicPr>
          <p:cNvPr id="3" name="Picture 2">
            <a:extLst>
              <a:ext uri="{FF2B5EF4-FFF2-40B4-BE49-F238E27FC236}">
                <a16:creationId xmlns:a16="http://schemas.microsoft.com/office/drawing/2014/main" id="{AD941066-6F76-B34C-BDE3-0378345A867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56827" y="519300"/>
            <a:ext cx="4451285" cy="4451285"/>
          </a:xfrm>
          <a:prstGeom prst="rect">
            <a:avLst/>
          </a:prstGeom>
        </p:spPr>
      </p:pic>
      <p:sp>
        <p:nvSpPr>
          <p:cNvPr id="4" name="Text Placeholder 1">
            <a:extLst>
              <a:ext uri="{FF2B5EF4-FFF2-40B4-BE49-F238E27FC236}">
                <a16:creationId xmlns:a16="http://schemas.microsoft.com/office/drawing/2014/main" id="{64B86C55-C00E-C118-27F6-58BD95669EDF}"/>
              </a:ext>
            </a:extLst>
          </p:cNvPr>
          <p:cNvSpPr>
            <a:spLocks noGrp="1"/>
          </p:cNvSpPr>
          <p:nvPr>
            <p:ph type="body" sz="quarter" idx="10" hasCustomPrompt="1"/>
          </p:nvPr>
        </p:nvSpPr>
        <p:spPr>
          <a:xfrm>
            <a:off x="863279" y="941418"/>
            <a:ext cx="2958446" cy="3196828"/>
          </a:xfrm>
          <a:prstGeom prst="rect">
            <a:avLst/>
          </a:prstGeom>
        </p:spPr>
        <p:txBody>
          <a:bodyPr/>
          <a:lstStyle>
            <a:lvl1pPr marL="0" indent="0">
              <a:buNone/>
              <a:defRPr sz="3600">
                <a:latin typeface="+mj-lt"/>
              </a:defRPr>
            </a:lvl1pPr>
          </a:lstStyle>
          <a:p>
            <a:r>
              <a:rPr lang="en-AU" dirty="0">
                <a:solidFill>
                  <a:schemeClr val="tx1"/>
                </a:solidFill>
              </a:rPr>
              <a:t>Insert </a:t>
            </a:r>
            <a:br>
              <a:rPr lang="en-AU" dirty="0">
                <a:solidFill>
                  <a:schemeClr val="tx1"/>
                </a:solidFill>
              </a:rPr>
            </a:br>
            <a:r>
              <a:rPr lang="en-AU" dirty="0">
                <a:solidFill>
                  <a:schemeClr val="tx1"/>
                </a:solidFill>
              </a:rPr>
              <a:t>headline</a:t>
            </a:r>
            <a:br>
              <a:rPr lang="en-AU" dirty="0">
                <a:solidFill>
                  <a:schemeClr val="tx1"/>
                </a:solidFill>
              </a:rPr>
            </a:br>
            <a:r>
              <a:rPr lang="en-AU" dirty="0">
                <a:solidFill>
                  <a:schemeClr val="tx1"/>
                </a:solidFill>
              </a:rPr>
              <a:t>here</a:t>
            </a:r>
          </a:p>
        </p:txBody>
      </p:sp>
      <p:sp>
        <p:nvSpPr>
          <p:cNvPr id="6" name="Text Placeholder 22">
            <a:extLst>
              <a:ext uri="{FF2B5EF4-FFF2-40B4-BE49-F238E27FC236}">
                <a16:creationId xmlns:a16="http://schemas.microsoft.com/office/drawing/2014/main" id="{957CC8E1-EDA5-67DD-2561-1E76B99F03EC}"/>
              </a:ext>
            </a:extLst>
          </p:cNvPr>
          <p:cNvSpPr>
            <a:spLocks noGrp="1"/>
          </p:cNvSpPr>
          <p:nvPr>
            <p:ph type="body" sz="quarter" idx="12" hasCustomPrompt="1"/>
          </p:nvPr>
        </p:nvSpPr>
        <p:spPr>
          <a:xfrm>
            <a:off x="5619206" y="616740"/>
            <a:ext cx="5410744" cy="466195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bg1"/>
                </a:solidFill>
              </a:defRPr>
            </a:lvl1pPr>
            <a:lvl2pPr>
              <a:defRPr sz="2400"/>
            </a:lvl2pPr>
            <a:lvl3pPr>
              <a:defRPr sz="2400"/>
            </a:lvl3pPr>
            <a:lvl4pPr>
              <a:defRPr sz="2400"/>
            </a:lvl4pPr>
            <a:lvl5pPr>
              <a:defRPr sz="2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a:t>
            </a:r>
          </a:p>
          <a:p>
            <a:pPr lvl="0"/>
            <a:endParaRPr lang="en-AU" dirty="0"/>
          </a:p>
        </p:txBody>
      </p:sp>
    </p:spTree>
    <p:extLst>
      <p:ext uri="{BB962C8B-B14F-4D97-AF65-F5344CB8AC3E}">
        <p14:creationId xmlns:p14="http://schemas.microsoft.com/office/powerpoint/2010/main" val="40117735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Content Formatting_Headline Blue Carri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E608FAD-0DF5-B17D-2ACF-2786C5B2DF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0"/>
            <a:ext cx="12191996" cy="6857998"/>
          </a:xfrm>
          <a:prstGeom prst="rect">
            <a:avLst/>
          </a:prstGeom>
        </p:spPr>
      </p:pic>
      <p:pic>
        <p:nvPicPr>
          <p:cNvPr id="6" name="Picture 5" descr="A blue circle with black background&#10;&#10;Description automatically generated">
            <a:extLst>
              <a:ext uri="{FF2B5EF4-FFF2-40B4-BE49-F238E27FC236}">
                <a16:creationId xmlns:a16="http://schemas.microsoft.com/office/drawing/2014/main" id="{E7E2EA5D-64DA-6A0B-4DEA-0792B0002B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6827" y="519300"/>
            <a:ext cx="4451285" cy="4451285"/>
          </a:xfrm>
          <a:prstGeom prst="rect">
            <a:avLst/>
          </a:prstGeom>
        </p:spPr>
      </p:pic>
      <p:sp>
        <p:nvSpPr>
          <p:cNvPr id="12" name="Rectangle: Single Corner Rounded 11">
            <a:extLst>
              <a:ext uri="{FF2B5EF4-FFF2-40B4-BE49-F238E27FC236}">
                <a16:creationId xmlns:a16="http://schemas.microsoft.com/office/drawing/2014/main" id="{BF7192A9-ACE3-4405-C2E8-EAB6AEDD6FC0}"/>
              </a:ext>
            </a:extLst>
          </p:cNvPr>
          <p:cNvSpPr/>
          <p:nvPr userDrawn="1"/>
        </p:nvSpPr>
        <p:spPr>
          <a:xfrm flipV="1">
            <a:off x="5322847" y="519300"/>
            <a:ext cx="6224337" cy="1213247"/>
          </a:xfrm>
          <a:prstGeom prst="round1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Single Corner Rounded 13">
            <a:extLst>
              <a:ext uri="{FF2B5EF4-FFF2-40B4-BE49-F238E27FC236}">
                <a16:creationId xmlns:a16="http://schemas.microsoft.com/office/drawing/2014/main" id="{3DDE30B1-946B-671B-7898-7E88611AFA95}"/>
              </a:ext>
            </a:extLst>
          </p:cNvPr>
          <p:cNvSpPr/>
          <p:nvPr userDrawn="1"/>
        </p:nvSpPr>
        <p:spPr>
          <a:xfrm flipV="1">
            <a:off x="5322847" y="1927008"/>
            <a:ext cx="6224337" cy="1213247"/>
          </a:xfrm>
          <a:prstGeom prst="round1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Single Corner Rounded 15">
            <a:extLst>
              <a:ext uri="{FF2B5EF4-FFF2-40B4-BE49-F238E27FC236}">
                <a16:creationId xmlns:a16="http://schemas.microsoft.com/office/drawing/2014/main" id="{7CC40FDC-1DDD-7FE5-85D3-101F2BC6DACF}"/>
              </a:ext>
            </a:extLst>
          </p:cNvPr>
          <p:cNvSpPr/>
          <p:nvPr userDrawn="1"/>
        </p:nvSpPr>
        <p:spPr>
          <a:xfrm flipV="1">
            <a:off x="5322847" y="3334716"/>
            <a:ext cx="6224337" cy="1213247"/>
          </a:xfrm>
          <a:prstGeom prst="round1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Single Corner Rounded 17">
            <a:extLst>
              <a:ext uri="{FF2B5EF4-FFF2-40B4-BE49-F238E27FC236}">
                <a16:creationId xmlns:a16="http://schemas.microsoft.com/office/drawing/2014/main" id="{17B88AA8-A7D2-36ED-6CDE-401A2E048B00}"/>
              </a:ext>
            </a:extLst>
          </p:cNvPr>
          <p:cNvSpPr/>
          <p:nvPr userDrawn="1"/>
        </p:nvSpPr>
        <p:spPr>
          <a:xfrm flipV="1">
            <a:off x="5322847" y="4742424"/>
            <a:ext cx="6224337" cy="1213247"/>
          </a:xfrm>
          <a:prstGeom prst="round1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 Placeholder 22">
            <a:extLst>
              <a:ext uri="{FF2B5EF4-FFF2-40B4-BE49-F238E27FC236}">
                <a16:creationId xmlns:a16="http://schemas.microsoft.com/office/drawing/2014/main" id="{A62EABB4-8873-4A24-793B-2274BE5B9E41}"/>
              </a:ext>
            </a:extLst>
          </p:cNvPr>
          <p:cNvSpPr>
            <a:spLocks noGrp="1"/>
          </p:cNvSpPr>
          <p:nvPr>
            <p:ph type="body" sz="quarter" idx="11" hasCustomPrompt="1"/>
          </p:nvPr>
        </p:nvSpPr>
        <p:spPr>
          <a:xfrm>
            <a:off x="5541312" y="662940"/>
            <a:ext cx="5686779" cy="9143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tx1"/>
                </a:solidFill>
              </a:defRPr>
            </a:lvl1pPr>
            <a:lvl2pPr>
              <a:defRPr sz="2400"/>
            </a:lvl2pPr>
            <a:lvl3pPr>
              <a:defRPr sz="2400"/>
            </a:lvl3pPr>
            <a:lvl4pPr>
              <a:defRPr sz="2400"/>
            </a:lvl4pPr>
            <a:lvl5pPr>
              <a:defRPr sz="2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a:t>
            </a:r>
          </a:p>
          <a:p>
            <a:pPr lvl="0"/>
            <a:endParaRPr lang="en-AU" dirty="0"/>
          </a:p>
        </p:txBody>
      </p:sp>
      <p:sp>
        <p:nvSpPr>
          <p:cNvPr id="3" name="Text Placeholder 22">
            <a:extLst>
              <a:ext uri="{FF2B5EF4-FFF2-40B4-BE49-F238E27FC236}">
                <a16:creationId xmlns:a16="http://schemas.microsoft.com/office/drawing/2014/main" id="{B03B4DAE-EE0C-A4DE-B57B-8A7F49C74CC2}"/>
              </a:ext>
            </a:extLst>
          </p:cNvPr>
          <p:cNvSpPr>
            <a:spLocks noGrp="1"/>
          </p:cNvSpPr>
          <p:nvPr>
            <p:ph type="body" sz="quarter" idx="12" hasCustomPrompt="1"/>
          </p:nvPr>
        </p:nvSpPr>
        <p:spPr>
          <a:xfrm>
            <a:off x="5541312" y="2091691"/>
            <a:ext cx="5686779" cy="914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tx1"/>
                </a:solidFill>
              </a:defRPr>
            </a:lvl1pPr>
            <a:lvl2pPr>
              <a:defRPr sz="2400"/>
            </a:lvl2pPr>
            <a:lvl3pPr>
              <a:defRPr sz="2400"/>
            </a:lvl3pPr>
            <a:lvl4pPr>
              <a:defRPr sz="2400"/>
            </a:lvl4pPr>
            <a:lvl5pPr>
              <a:defRPr sz="2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a:t>
            </a:r>
          </a:p>
          <a:p>
            <a:pPr lvl="0"/>
            <a:endParaRPr lang="en-AU" dirty="0"/>
          </a:p>
        </p:txBody>
      </p:sp>
      <p:sp>
        <p:nvSpPr>
          <p:cNvPr id="4" name="Text Placeholder 22">
            <a:extLst>
              <a:ext uri="{FF2B5EF4-FFF2-40B4-BE49-F238E27FC236}">
                <a16:creationId xmlns:a16="http://schemas.microsoft.com/office/drawing/2014/main" id="{39A2929E-7658-E55C-1378-EBD7A04E3B72}"/>
              </a:ext>
            </a:extLst>
          </p:cNvPr>
          <p:cNvSpPr>
            <a:spLocks noGrp="1"/>
          </p:cNvSpPr>
          <p:nvPr>
            <p:ph type="body" sz="quarter" idx="13" hasCustomPrompt="1"/>
          </p:nvPr>
        </p:nvSpPr>
        <p:spPr>
          <a:xfrm>
            <a:off x="5541312" y="3484139"/>
            <a:ext cx="5686779" cy="9143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tx1"/>
                </a:solidFill>
              </a:defRPr>
            </a:lvl1pPr>
            <a:lvl2pPr>
              <a:defRPr sz="2400"/>
            </a:lvl2pPr>
            <a:lvl3pPr>
              <a:defRPr sz="2400"/>
            </a:lvl3pPr>
            <a:lvl4pPr>
              <a:defRPr sz="2400"/>
            </a:lvl4pPr>
            <a:lvl5pPr>
              <a:defRPr sz="2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a:t>
            </a:r>
          </a:p>
          <a:p>
            <a:pPr lvl="0"/>
            <a:endParaRPr lang="en-AU" dirty="0"/>
          </a:p>
        </p:txBody>
      </p:sp>
      <p:sp>
        <p:nvSpPr>
          <p:cNvPr id="5" name="Text Placeholder 22">
            <a:extLst>
              <a:ext uri="{FF2B5EF4-FFF2-40B4-BE49-F238E27FC236}">
                <a16:creationId xmlns:a16="http://schemas.microsoft.com/office/drawing/2014/main" id="{8B2F627C-4995-DCBD-EE0C-47C4EBF9E211}"/>
              </a:ext>
            </a:extLst>
          </p:cNvPr>
          <p:cNvSpPr>
            <a:spLocks noGrp="1"/>
          </p:cNvSpPr>
          <p:nvPr>
            <p:ph type="body" sz="quarter" idx="14" hasCustomPrompt="1"/>
          </p:nvPr>
        </p:nvSpPr>
        <p:spPr>
          <a:xfrm>
            <a:off x="5541311" y="4891847"/>
            <a:ext cx="5686779" cy="91439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tx1"/>
                </a:solidFill>
              </a:defRPr>
            </a:lvl1pPr>
            <a:lvl2pPr>
              <a:defRPr sz="2400"/>
            </a:lvl2pPr>
            <a:lvl3pPr>
              <a:defRPr sz="2400"/>
            </a:lvl3pPr>
            <a:lvl4pPr>
              <a:defRPr sz="2400"/>
            </a:lvl4pPr>
            <a:lvl5pPr>
              <a:defRPr sz="2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a:t>
            </a:r>
          </a:p>
          <a:p>
            <a:pPr lvl="0"/>
            <a:endParaRPr lang="en-AU" dirty="0"/>
          </a:p>
        </p:txBody>
      </p:sp>
      <p:sp>
        <p:nvSpPr>
          <p:cNvPr id="9" name="Text Placeholder 8">
            <a:extLst>
              <a:ext uri="{FF2B5EF4-FFF2-40B4-BE49-F238E27FC236}">
                <a16:creationId xmlns:a16="http://schemas.microsoft.com/office/drawing/2014/main" id="{9CE0555D-FE27-7FFA-11E5-2ADE1B8A2047}"/>
              </a:ext>
            </a:extLst>
          </p:cNvPr>
          <p:cNvSpPr>
            <a:spLocks noGrp="1"/>
          </p:cNvSpPr>
          <p:nvPr>
            <p:ph type="body" sz="quarter" idx="15" hasCustomPrompt="1"/>
          </p:nvPr>
        </p:nvSpPr>
        <p:spPr>
          <a:xfrm>
            <a:off x="868363" y="971550"/>
            <a:ext cx="3257550" cy="3268663"/>
          </a:xfrm>
          <a:prstGeom prst="rect">
            <a:avLst/>
          </a:prstGeom>
        </p:spPr>
        <p:txBody>
          <a:bodyPr/>
          <a:lstStyle>
            <a:lvl1pPr marL="0" indent="0">
              <a:buNone/>
              <a:defRPr sz="36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Insert headline </a:t>
            </a:r>
            <a:br>
              <a:rPr lang="en-US" dirty="0"/>
            </a:br>
            <a:r>
              <a:rPr lang="en-US" dirty="0"/>
              <a:t>here</a:t>
            </a:r>
            <a:endParaRPr lang="en-AU" dirty="0"/>
          </a:p>
        </p:txBody>
      </p:sp>
    </p:spTree>
    <p:extLst>
      <p:ext uri="{BB962C8B-B14F-4D97-AF65-F5344CB8AC3E}">
        <p14:creationId xmlns:p14="http://schemas.microsoft.com/office/powerpoint/2010/main" val="8115315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Content Formatting_Headline Blue Carri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D8271D-32FA-FF80-E84E-3586571CC0E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 y="0"/>
            <a:ext cx="12191992" cy="6857996"/>
          </a:xfrm>
          <a:prstGeom prst="rect">
            <a:avLst/>
          </a:prstGeom>
        </p:spPr>
      </p:pic>
      <p:sp>
        <p:nvSpPr>
          <p:cNvPr id="7" name="Rectangle: Single Corner Rounded 6">
            <a:extLst>
              <a:ext uri="{FF2B5EF4-FFF2-40B4-BE49-F238E27FC236}">
                <a16:creationId xmlns:a16="http://schemas.microsoft.com/office/drawing/2014/main" id="{362E63B2-906F-0C94-0200-53CFE2810090}"/>
              </a:ext>
            </a:extLst>
          </p:cNvPr>
          <p:cNvSpPr/>
          <p:nvPr userDrawn="1"/>
        </p:nvSpPr>
        <p:spPr>
          <a:xfrm flipV="1">
            <a:off x="456828" y="3176222"/>
            <a:ext cx="6005872" cy="1550131"/>
          </a:xfrm>
          <a:prstGeom prst="round1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Single Corner Rounded 8">
            <a:extLst>
              <a:ext uri="{FF2B5EF4-FFF2-40B4-BE49-F238E27FC236}">
                <a16:creationId xmlns:a16="http://schemas.microsoft.com/office/drawing/2014/main" id="{3D87C647-8226-26FB-49F8-A27FB2682999}"/>
              </a:ext>
            </a:extLst>
          </p:cNvPr>
          <p:cNvSpPr/>
          <p:nvPr userDrawn="1"/>
        </p:nvSpPr>
        <p:spPr>
          <a:xfrm flipV="1">
            <a:off x="456828" y="4906714"/>
            <a:ext cx="6005872" cy="1550131"/>
          </a:xfrm>
          <a:prstGeom prst="round1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Single Corner Rounded 24">
            <a:extLst>
              <a:ext uri="{FF2B5EF4-FFF2-40B4-BE49-F238E27FC236}">
                <a16:creationId xmlns:a16="http://schemas.microsoft.com/office/drawing/2014/main" id="{A9398E8D-CA74-F7E3-F7D4-A124B6D15C66}"/>
              </a:ext>
            </a:extLst>
          </p:cNvPr>
          <p:cNvSpPr/>
          <p:nvPr userDrawn="1"/>
        </p:nvSpPr>
        <p:spPr>
          <a:xfrm flipV="1">
            <a:off x="456827" y="1465173"/>
            <a:ext cx="6005872" cy="1550131"/>
          </a:xfrm>
          <a:prstGeom prst="round1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 Placeholder 1">
            <a:extLst>
              <a:ext uri="{FF2B5EF4-FFF2-40B4-BE49-F238E27FC236}">
                <a16:creationId xmlns:a16="http://schemas.microsoft.com/office/drawing/2014/main" id="{06DB0608-66C1-F953-9EAC-CA3238DCB6FC}"/>
              </a:ext>
            </a:extLst>
          </p:cNvPr>
          <p:cNvSpPr>
            <a:spLocks noGrp="1"/>
          </p:cNvSpPr>
          <p:nvPr>
            <p:ph type="body" sz="quarter" idx="10" hasCustomPrompt="1"/>
          </p:nvPr>
        </p:nvSpPr>
        <p:spPr>
          <a:xfrm>
            <a:off x="456827" y="519300"/>
            <a:ext cx="6224337" cy="604595"/>
          </a:xfrm>
          <a:prstGeom prst="rect">
            <a:avLst/>
          </a:prstGeom>
        </p:spPr>
        <p:txBody>
          <a:bodyPr/>
          <a:lstStyle>
            <a:lvl1pPr marL="0" indent="0">
              <a:buNone/>
              <a:defRPr sz="3600">
                <a:solidFill>
                  <a:schemeClr val="bg1"/>
                </a:solidFill>
                <a:latin typeface="+mj-lt"/>
              </a:defRPr>
            </a:lvl1pPr>
          </a:lstStyle>
          <a:p>
            <a:r>
              <a:rPr lang="en-AU" dirty="0"/>
              <a:t>Insert headline here</a:t>
            </a:r>
          </a:p>
        </p:txBody>
      </p:sp>
      <p:sp>
        <p:nvSpPr>
          <p:cNvPr id="3" name="Text Placeholder 22">
            <a:extLst>
              <a:ext uri="{FF2B5EF4-FFF2-40B4-BE49-F238E27FC236}">
                <a16:creationId xmlns:a16="http://schemas.microsoft.com/office/drawing/2014/main" id="{496055DE-DBF2-11AE-3F9F-BDAC7EC03584}"/>
              </a:ext>
            </a:extLst>
          </p:cNvPr>
          <p:cNvSpPr>
            <a:spLocks noGrp="1"/>
          </p:cNvSpPr>
          <p:nvPr>
            <p:ph type="body" sz="quarter" idx="11" hasCustomPrompt="1"/>
          </p:nvPr>
        </p:nvSpPr>
        <p:spPr>
          <a:xfrm>
            <a:off x="601312" y="1643195"/>
            <a:ext cx="5494688" cy="12600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bg1"/>
                </a:solidFill>
              </a:defRPr>
            </a:lvl1pPr>
            <a:lvl2pPr>
              <a:defRPr sz="2400"/>
            </a:lvl2pPr>
            <a:lvl3pPr>
              <a:defRPr sz="2400"/>
            </a:lvl3pPr>
            <a:lvl4pPr>
              <a:defRPr sz="2400"/>
            </a:lvl4pPr>
            <a:lvl5pPr>
              <a:defRPr sz="2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a:t>
            </a:r>
          </a:p>
          <a:p>
            <a:pPr lvl="0"/>
            <a:endParaRPr lang="en-AU" dirty="0"/>
          </a:p>
        </p:txBody>
      </p:sp>
      <p:sp>
        <p:nvSpPr>
          <p:cNvPr id="4" name="Text Placeholder 22">
            <a:extLst>
              <a:ext uri="{FF2B5EF4-FFF2-40B4-BE49-F238E27FC236}">
                <a16:creationId xmlns:a16="http://schemas.microsoft.com/office/drawing/2014/main" id="{8D736C63-736D-2765-C27B-38904D421BB4}"/>
              </a:ext>
            </a:extLst>
          </p:cNvPr>
          <p:cNvSpPr>
            <a:spLocks noGrp="1"/>
          </p:cNvSpPr>
          <p:nvPr>
            <p:ph type="body" sz="quarter" idx="12" hasCustomPrompt="1"/>
          </p:nvPr>
        </p:nvSpPr>
        <p:spPr>
          <a:xfrm>
            <a:off x="601312" y="3321274"/>
            <a:ext cx="5494688" cy="12600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bg1"/>
                </a:solidFill>
              </a:defRPr>
            </a:lvl1pPr>
            <a:lvl2pPr>
              <a:defRPr sz="2400"/>
            </a:lvl2pPr>
            <a:lvl3pPr>
              <a:defRPr sz="2400"/>
            </a:lvl3pPr>
            <a:lvl4pPr>
              <a:defRPr sz="2400"/>
            </a:lvl4pPr>
            <a:lvl5pPr>
              <a:defRPr sz="2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a:t>
            </a:r>
          </a:p>
          <a:p>
            <a:pPr lvl="0"/>
            <a:endParaRPr lang="en-AU" dirty="0"/>
          </a:p>
        </p:txBody>
      </p:sp>
      <p:sp>
        <p:nvSpPr>
          <p:cNvPr id="5" name="Text Placeholder 22">
            <a:extLst>
              <a:ext uri="{FF2B5EF4-FFF2-40B4-BE49-F238E27FC236}">
                <a16:creationId xmlns:a16="http://schemas.microsoft.com/office/drawing/2014/main" id="{A6B10FD5-F290-D83C-CF5D-14B19472CCA1}"/>
              </a:ext>
            </a:extLst>
          </p:cNvPr>
          <p:cNvSpPr>
            <a:spLocks noGrp="1"/>
          </p:cNvSpPr>
          <p:nvPr>
            <p:ph type="body" sz="quarter" idx="13" hasCustomPrompt="1"/>
          </p:nvPr>
        </p:nvSpPr>
        <p:spPr>
          <a:xfrm>
            <a:off x="601312" y="5051766"/>
            <a:ext cx="5494688" cy="12600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bg1"/>
                </a:solidFill>
              </a:defRPr>
            </a:lvl1pPr>
            <a:lvl2pPr>
              <a:defRPr sz="2400"/>
            </a:lvl2pPr>
            <a:lvl3pPr>
              <a:defRPr sz="2400"/>
            </a:lvl3pPr>
            <a:lvl4pPr>
              <a:defRPr sz="2400"/>
            </a:lvl4pPr>
            <a:lvl5pPr>
              <a:defRPr sz="2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copy here</a:t>
            </a:r>
          </a:p>
          <a:p>
            <a:pPr lvl="0"/>
            <a:endParaRPr lang="en-AU" dirty="0"/>
          </a:p>
        </p:txBody>
      </p:sp>
    </p:spTree>
    <p:extLst>
      <p:ext uri="{BB962C8B-B14F-4D97-AF65-F5344CB8AC3E}">
        <p14:creationId xmlns:p14="http://schemas.microsoft.com/office/powerpoint/2010/main" val="8963975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29" y="3878"/>
            <a:ext cx="12178204" cy="6850240"/>
          </a:xfrm>
          <a:prstGeom prst="rect">
            <a:avLst/>
          </a:prstGeom>
        </p:spPr>
      </p:pic>
      <p:sp>
        <p:nvSpPr>
          <p:cNvPr id="2" name="Text Placeholder 3">
            <a:extLst>
              <a:ext uri="{FF2B5EF4-FFF2-40B4-BE49-F238E27FC236}">
                <a16:creationId xmlns:a16="http://schemas.microsoft.com/office/drawing/2014/main" id="{A59D0AB8-7CC7-6B1C-A1B1-55E004F976BE}"/>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Thank you</a:t>
            </a:r>
          </a:p>
          <a:p>
            <a:pPr lvl="0"/>
            <a:endParaRPr lang="en-AU" dirty="0"/>
          </a:p>
        </p:txBody>
      </p:sp>
      <p:sp>
        <p:nvSpPr>
          <p:cNvPr id="5" name="Text Placeholder 6">
            <a:extLst>
              <a:ext uri="{FF2B5EF4-FFF2-40B4-BE49-F238E27FC236}">
                <a16:creationId xmlns:a16="http://schemas.microsoft.com/office/drawing/2014/main" id="{0097EEF8-4F31-CB93-0FA3-BD88B38BD9A4}"/>
              </a:ext>
            </a:extLst>
          </p:cNvPr>
          <p:cNvSpPr>
            <a:spLocks noGrp="1"/>
          </p:cNvSpPr>
          <p:nvPr>
            <p:ph type="body" sz="quarter" idx="11" hasCustomPrompt="1"/>
          </p:nvPr>
        </p:nvSpPr>
        <p:spPr>
          <a:xfrm>
            <a:off x="456827" y="1383843"/>
            <a:ext cx="10462185" cy="5057298"/>
          </a:xfrm>
          <a:prstGeom prst="rect">
            <a:avLst/>
          </a:prstGeom>
        </p:spPr>
        <p:txBody>
          <a:bodyPr/>
          <a:lstStyle>
            <a:lvl1pPr marL="0" indent="0">
              <a:buFontTx/>
              <a:buNone/>
              <a:defRPr sz="2400" baseline="0">
                <a:solidFill>
                  <a:schemeClr val="bg1"/>
                </a:solidFill>
              </a:defRPr>
            </a:lvl1pPr>
          </a:lstStyle>
          <a:p>
            <a:pPr lvl="0"/>
            <a:r>
              <a:rPr lang="en-US" dirty="0"/>
              <a:t>Your name</a:t>
            </a:r>
            <a:br>
              <a:rPr lang="en-US" dirty="0"/>
            </a:br>
            <a:r>
              <a:rPr lang="en-US" dirty="0"/>
              <a:t>Your position</a:t>
            </a:r>
            <a:br>
              <a:rPr lang="en-US" dirty="0"/>
            </a:br>
            <a:r>
              <a:rPr lang="en-US" dirty="0"/>
              <a:t>Contact details</a:t>
            </a:r>
          </a:p>
          <a:p>
            <a:pPr lvl="0"/>
            <a:endParaRPr lang="en-US" dirty="0"/>
          </a:p>
          <a:p>
            <a:pPr lvl="0"/>
            <a:r>
              <a:rPr lang="en-US" dirty="0"/>
              <a:t>For further information visit coliban.com.au</a:t>
            </a:r>
          </a:p>
        </p:txBody>
      </p:sp>
    </p:spTree>
    <p:extLst>
      <p:ext uri="{BB962C8B-B14F-4D97-AF65-F5344CB8AC3E}">
        <p14:creationId xmlns:p14="http://schemas.microsoft.com/office/powerpoint/2010/main" val="35024084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End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29" y="3878"/>
            <a:ext cx="12178204" cy="6850240"/>
          </a:xfrm>
          <a:prstGeom prst="rect">
            <a:avLst/>
          </a:prstGeom>
        </p:spPr>
      </p:pic>
      <p:sp>
        <p:nvSpPr>
          <p:cNvPr id="2" name="Text Placeholder 3">
            <a:extLst>
              <a:ext uri="{FF2B5EF4-FFF2-40B4-BE49-F238E27FC236}">
                <a16:creationId xmlns:a16="http://schemas.microsoft.com/office/drawing/2014/main" id="{A59D0AB8-7CC7-6B1C-A1B1-55E004F976BE}"/>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Thank you</a:t>
            </a:r>
          </a:p>
          <a:p>
            <a:pPr lvl="0"/>
            <a:endParaRPr lang="en-AU" dirty="0"/>
          </a:p>
        </p:txBody>
      </p:sp>
      <p:sp>
        <p:nvSpPr>
          <p:cNvPr id="5" name="Text Placeholder 6">
            <a:extLst>
              <a:ext uri="{FF2B5EF4-FFF2-40B4-BE49-F238E27FC236}">
                <a16:creationId xmlns:a16="http://schemas.microsoft.com/office/drawing/2014/main" id="{0097EEF8-4F31-CB93-0FA3-BD88B38BD9A4}"/>
              </a:ext>
            </a:extLst>
          </p:cNvPr>
          <p:cNvSpPr>
            <a:spLocks noGrp="1"/>
          </p:cNvSpPr>
          <p:nvPr>
            <p:ph type="body" sz="quarter" idx="11" hasCustomPrompt="1"/>
          </p:nvPr>
        </p:nvSpPr>
        <p:spPr>
          <a:xfrm>
            <a:off x="456827" y="1383843"/>
            <a:ext cx="10462185" cy="5057298"/>
          </a:xfrm>
          <a:prstGeom prst="rect">
            <a:avLst/>
          </a:prstGeom>
        </p:spPr>
        <p:txBody>
          <a:bodyPr/>
          <a:lstStyle>
            <a:lvl1pPr marL="0" indent="0">
              <a:buFontTx/>
              <a:buNone/>
              <a:defRPr sz="2400" baseline="0">
                <a:solidFill>
                  <a:schemeClr val="bg1"/>
                </a:solidFill>
              </a:defRPr>
            </a:lvl1pPr>
          </a:lstStyle>
          <a:p>
            <a:pPr lvl="0"/>
            <a:r>
              <a:rPr lang="en-US" dirty="0"/>
              <a:t>Your name</a:t>
            </a:r>
            <a:br>
              <a:rPr lang="en-US" dirty="0"/>
            </a:br>
            <a:r>
              <a:rPr lang="en-US" dirty="0"/>
              <a:t>Your position</a:t>
            </a:r>
            <a:br>
              <a:rPr lang="en-US" dirty="0"/>
            </a:br>
            <a:r>
              <a:rPr lang="en-US" dirty="0"/>
              <a:t>Contact details</a:t>
            </a:r>
          </a:p>
          <a:p>
            <a:pPr lvl="0"/>
            <a:endParaRPr lang="en-US" dirty="0"/>
          </a:p>
          <a:p>
            <a:pPr lvl="0"/>
            <a:r>
              <a:rPr lang="en-US" dirty="0"/>
              <a:t>For further information visit coliban.com.au</a:t>
            </a:r>
          </a:p>
        </p:txBody>
      </p:sp>
    </p:spTree>
    <p:extLst>
      <p:ext uri="{BB962C8B-B14F-4D97-AF65-F5344CB8AC3E}">
        <p14:creationId xmlns:p14="http://schemas.microsoft.com/office/powerpoint/2010/main" val="22517058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_End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29" y="3878"/>
            <a:ext cx="12178204" cy="6850240"/>
          </a:xfrm>
          <a:prstGeom prst="rect">
            <a:avLst/>
          </a:prstGeom>
        </p:spPr>
      </p:pic>
      <p:sp>
        <p:nvSpPr>
          <p:cNvPr id="2" name="Text Placeholder 3">
            <a:extLst>
              <a:ext uri="{FF2B5EF4-FFF2-40B4-BE49-F238E27FC236}">
                <a16:creationId xmlns:a16="http://schemas.microsoft.com/office/drawing/2014/main" id="{A59D0AB8-7CC7-6B1C-A1B1-55E004F976BE}"/>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Thank you</a:t>
            </a:r>
          </a:p>
          <a:p>
            <a:pPr lvl="0"/>
            <a:endParaRPr lang="en-AU" dirty="0"/>
          </a:p>
        </p:txBody>
      </p:sp>
      <p:sp>
        <p:nvSpPr>
          <p:cNvPr id="5" name="Text Placeholder 6">
            <a:extLst>
              <a:ext uri="{FF2B5EF4-FFF2-40B4-BE49-F238E27FC236}">
                <a16:creationId xmlns:a16="http://schemas.microsoft.com/office/drawing/2014/main" id="{0097EEF8-4F31-CB93-0FA3-BD88B38BD9A4}"/>
              </a:ext>
            </a:extLst>
          </p:cNvPr>
          <p:cNvSpPr>
            <a:spLocks noGrp="1"/>
          </p:cNvSpPr>
          <p:nvPr>
            <p:ph type="body" sz="quarter" idx="11" hasCustomPrompt="1"/>
          </p:nvPr>
        </p:nvSpPr>
        <p:spPr>
          <a:xfrm>
            <a:off x="456827" y="1383843"/>
            <a:ext cx="10462185" cy="5057298"/>
          </a:xfrm>
          <a:prstGeom prst="rect">
            <a:avLst/>
          </a:prstGeom>
        </p:spPr>
        <p:txBody>
          <a:bodyPr/>
          <a:lstStyle>
            <a:lvl1pPr marL="0" indent="0">
              <a:buFontTx/>
              <a:buNone/>
              <a:defRPr sz="2400" baseline="0">
                <a:solidFill>
                  <a:schemeClr val="bg1"/>
                </a:solidFill>
              </a:defRPr>
            </a:lvl1pPr>
          </a:lstStyle>
          <a:p>
            <a:pPr lvl="0"/>
            <a:r>
              <a:rPr lang="en-US" dirty="0"/>
              <a:t>Your name</a:t>
            </a:r>
            <a:br>
              <a:rPr lang="en-US" dirty="0"/>
            </a:br>
            <a:r>
              <a:rPr lang="en-US" dirty="0"/>
              <a:t>Your position</a:t>
            </a:r>
            <a:br>
              <a:rPr lang="en-US" dirty="0"/>
            </a:br>
            <a:r>
              <a:rPr lang="en-US" dirty="0"/>
              <a:t>Contact details</a:t>
            </a:r>
          </a:p>
          <a:p>
            <a:pPr lvl="0"/>
            <a:endParaRPr lang="en-US" dirty="0"/>
          </a:p>
          <a:p>
            <a:pPr lvl="0"/>
            <a:r>
              <a:rPr lang="en-US" dirty="0"/>
              <a:t>For further information visit coliban.com.au</a:t>
            </a:r>
          </a:p>
        </p:txBody>
      </p:sp>
    </p:spTree>
    <p:extLst>
      <p:ext uri="{BB962C8B-B14F-4D97-AF65-F5344CB8AC3E}">
        <p14:creationId xmlns:p14="http://schemas.microsoft.com/office/powerpoint/2010/main" val="3833362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_End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29" y="3878"/>
            <a:ext cx="12178204" cy="6850240"/>
          </a:xfrm>
          <a:prstGeom prst="rect">
            <a:avLst/>
          </a:prstGeom>
        </p:spPr>
      </p:pic>
      <p:sp>
        <p:nvSpPr>
          <p:cNvPr id="2" name="Text Placeholder 3">
            <a:extLst>
              <a:ext uri="{FF2B5EF4-FFF2-40B4-BE49-F238E27FC236}">
                <a16:creationId xmlns:a16="http://schemas.microsoft.com/office/drawing/2014/main" id="{A59D0AB8-7CC7-6B1C-A1B1-55E004F976BE}"/>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Thank you</a:t>
            </a:r>
          </a:p>
          <a:p>
            <a:pPr lvl="0"/>
            <a:endParaRPr lang="en-AU" dirty="0"/>
          </a:p>
        </p:txBody>
      </p:sp>
      <p:sp>
        <p:nvSpPr>
          <p:cNvPr id="5" name="Text Placeholder 6">
            <a:extLst>
              <a:ext uri="{FF2B5EF4-FFF2-40B4-BE49-F238E27FC236}">
                <a16:creationId xmlns:a16="http://schemas.microsoft.com/office/drawing/2014/main" id="{0097EEF8-4F31-CB93-0FA3-BD88B38BD9A4}"/>
              </a:ext>
            </a:extLst>
          </p:cNvPr>
          <p:cNvSpPr>
            <a:spLocks noGrp="1"/>
          </p:cNvSpPr>
          <p:nvPr>
            <p:ph type="body" sz="quarter" idx="11" hasCustomPrompt="1"/>
          </p:nvPr>
        </p:nvSpPr>
        <p:spPr>
          <a:xfrm>
            <a:off x="456827" y="1383843"/>
            <a:ext cx="10462185" cy="5057298"/>
          </a:xfrm>
          <a:prstGeom prst="rect">
            <a:avLst/>
          </a:prstGeom>
        </p:spPr>
        <p:txBody>
          <a:bodyPr/>
          <a:lstStyle>
            <a:lvl1pPr marL="0" indent="0">
              <a:buFontTx/>
              <a:buNone/>
              <a:defRPr sz="2400" baseline="0">
                <a:solidFill>
                  <a:schemeClr val="bg1"/>
                </a:solidFill>
              </a:defRPr>
            </a:lvl1pPr>
          </a:lstStyle>
          <a:p>
            <a:pPr lvl="0"/>
            <a:r>
              <a:rPr lang="en-US" dirty="0"/>
              <a:t>Your name</a:t>
            </a:r>
            <a:br>
              <a:rPr lang="en-US" dirty="0"/>
            </a:br>
            <a:r>
              <a:rPr lang="en-US" dirty="0"/>
              <a:t>Your position</a:t>
            </a:r>
            <a:br>
              <a:rPr lang="en-US" dirty="0"/>
            </a:br>
            <a:r>
              <a:rPr lang="en-US" dirty="0"/>
              <a:t>Contact details</a:t>
            </a:r>
          </a:p>
          <a:p>
            <a:pPr lvl="0"/>
            <a:endParaRPr lang="en-US" dirty="0"/>
          </a:p>
          <a:p>
            <a:pPr lvl="0"/>
            <a:r>
              <a:rPr lang="en-US" dirty="0"/>
              <a:t>For further information visit coliban.com.au</a:t>
            </a:r>
          </a:p>
        </p:txBody>
      </p:sp>
    </p:spTree>
    <p:extLst>
      <p:ext uri="{BB962C8B-B14F-4D97-AF65-F5344CB8AC3E}">
        <p14:creationId xmlns:p14="http://schemas.microsoft.com/office/powerpoint/2010/main" val="853037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over_Hero Image_Bright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19C541-45B3-46DD-C29D-11ABFE620F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0"/>
            <a:ext cx="12191995" cy="6857997"/>
          </a:xfrm>
          <a:prstGeom prst="rect">
            <a:avLst/>
          </a:prstGeom>
        </p:spPr>
      </p:pic>
      <p:sp>
        <p:nvSpPr>
          <p:cNvPr id="5" name="Text Placeholder 7">
            <a:extLst>
              <a:ext uri="{FF2B5EF4-FFF2-40B4-BE49-F238E27FC236}">
                <a16:creationId xmlns:a16="http://schemas.microsoft.com/office/drawing/2014/main" id="{8B6F115A-C8D6-FE8C-FF15-A7FB80C92D65}"/>
              </a:ext>
            </a:extLst>
          </p:cNvPr>
          <p:cNvSpPr>
            <a:spLocks noGrp="1"/>
          </p:cNvSpPr>
          <p:nvPr>
            <p:ph type="body" sz="quarter" idx="10" hasCustomPrompt="1"/>
          </p:nvPr>
        </p:nvSpPr>
        <p:spPr>
          <a:xfrm>
            <a:off x="849407" y="914633"/>
            <a:ext cx="4273923" cy="4518025"/>
          </a:xfrm>
          <a:prstGeom prst="rect">
            <a:avLst/>
          </a:prstGeom>
        </p:spPr>
        <p:txBody>
          <a:bodyPr/>
          <a:lstStyle>
            <a:lvl1pPr marL="0" indent="0">
              <a:buNone/>
              <a:defRPr sz="7200" baseline="0">
                <a:latin typeface="+mj-lt"/>
              </a:defRPr>
            </a:lvl1pPr>
          </a:lstStyle>
          <a:p>
            <a:pPr lvl="0"/>
            <a:r>
              <a:rPr lang="en-US" dirty="0"/>
              <a:t>Insert headline here</a:t>
            </a:r>
            <a:endParaRPr lang="en-AU" dirty="0"/>
          </a:p>
        </p:txBody>
      </p:sp>
    </p:spTree>
    <p:extLst>
      <p:ext uri="{BB962C8B-B14F-4D97-AF65-F5344CB8AC3E}">
        <p14:creationId xmlns:p14="http://schemas.microsoft.com/office/powerpoint/2010/main" val="2256138124"/>
      </p:ext>
    </p:extLst>
  </p:cSld>
  <p:clrMapOvr>
    <a:masterClrMapping/>
  </p:clrMapOvr>
  <p:extLst>
    <p:ext uri="{DCECCB84-F9BA-43D5-87BE-67443E8EF086}">
      <p15:sldGuideLst xmlns:p15="http://schemas.microsoft.com/office/powerpoint/2012/main">
        <p15:guide id="1" orient="horz" pos="402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_End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29" y="3878"/>
            <a:ext cx="12178204" cy="6850239"/>
          </a:xfrm>
          <a:prstGeom prst="rect">
            <a:avLst/>
          </a:prstGeom>
        </p:spPr>
      </p:pic>
      <p:sp>
        <p:nvSpPr>
          <p:cNvPr id="2" name="Text Placeholder 3">
            <a:extLst>
              <a:ext uri="{FF2B5EF4-FFF2-40B4-BE49-F238E27FC236}">
                <a16:creationId xmlns:a16="http://schemas.microsoft.com/office/drawing/2014/main" id="{A59D0AB8-7CC7-6B1C-A1B1-55E004F976BE}"/>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Thank you</a:t>
            </a:r>
          </a:p>
          <a:p>
            <a:pPr lvl="0"/>
            <a:endParaRPr lang="en-AU" dirty="0"/>
          </a:p>
        </p:txBody>
      </p:sp>
      <p:sp>
        <p:nvSpPr>
          <p:cNvPr id="5" name="Text Placeholder 6">
            <a:extLst>
              <a:ext uri="{FF2B5EF4-FFF2-40B4-BE49-F238E27FC236}">
                <a16:creationId xmlns:a16="http://schemas.microsoft.com/office/drawing/2014/main" id="{0097EEF8-4F31-CB93-0FA3-BD88B38BD9A4}"/>
              </a:ext>
            </a:extLst>
          </p:cNvPr>
          <p:cNvSpPr>
            <a:spLocks noGrp="1"/>
          </p:cNvSpPr>
          <p:nvPr>
            <p:ph type="body" sz="quarter" idx="11" hasCustomPrompt="1"/>
          </p:nvPr>
        </p:nvSpPr>
        <p:spPr>
          <a:xfrm>
            <a:off x="456827" y="1383843"/>
            <a:ext cx="10462185" cy="5057298"/>
          </a:xfrm>
          <a:prstGeom prst="rect">
            <a:avLst/>
          </a:prstGeom>
        </p:spPr>
        <p:txBody>
          <a:bodyPr/>
          <a:lstStyle>
            <a:lvl1pPr marL="0" indent="0">
              <a:buFontTx/>
              <a:buNone/>
              <a:defRPr sz="2400" baseline="0">
                <a:solidFill>
                  <a:schemeClr val="bg1"/>
                </a:solidFill>
              </a:defRPr>
            </a:lvl1pPr>
          </a:lstStyle>
          <a:p>
            <a:pPr lvl="0"/>
            <a:r>
              <a:rPr lang="en-US" dirty="0"/>
              <a:t>Your name</a:t>
            </a:r>
            <a:br>
              <a:rPr lang="en-US" dirty="0"/>
            </a:br>
            <a:r>
              <a:rPr lang="en-US" dirty="0"/>
              <a:t>Your position</a:t>
            </a:r>
            <a:br>
              <a:rPr lang="en-US" dirty="0"/>
            </a:br>
            <a:r>
              <a:rPr lang="en-US" dirty="0"/>
              <a:t>Contact details</a:t>
            </a:r>
          </a:p>
          <a:p>
            <a:pPr lvl="0"/>
            <a:endParaRPr lang="en-US" dirty="0"/>
          </a:p>
          <a:p>
            <a:pPr lvl="0"/>
            <a:r>
              <a:rPr lang="en-US" dirty="0"/>
              <a:t>For further information visit coliban.com.au</a:t>
            </a:r>
          </a:p>
        </p:txBody>
      </p:sp>
    </p:spTree>
    <p:extLst>
      <p:ext uri="{BB962C8B-B14F-4D97-AF65-F5344CB8AC3E}">
        <p14:creationId xmlns:p14="http://schemas.microsoft.com/office/powerpoint/2010/main" val="34206251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End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F45CE8-0D2B-1C47-C9F0-42B3237D682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29" y="3878"/>
            <a:ext cx="12178204" cy="6850239"/>
          </a:xfrm>
          <a:prstGeom prst="rect">
            <a:avLst/>
          </a:prstGeom>
        </p:spPr>
      </p:pic>
      <p:sp>
        <p:nvSpPr>
          <p:cNvPr id="2" name="Text Placeholder 3">
            <a:extLst>
              <a:ext uri="{FF2B5EF4-FFF2-40B4-BE49-F238E27FC236}">
                <a16:creationId xmlns:a16="http://schemas.microsoft.com/office/drawing/2014/main" id="{A59D0AB8-7CC7-6B1C-A1B1-55E004F976BE}"/>
              </a:ext>
            </a:extLst>
          </p:cNvPr>
          <p:cNvSpPr>
            <a:spLocks noGrp="1"/>
          </p:cNvSpPr>
          <p:nvPr>
            <p:ph type="body" sz="quarter" idx="10" hasCustomPrompt="1"/>
          </p:nvPr>
        </p:nvSpPr>
        <p:spPr>
          <a:xfrm>
            <a:off x="456827" y="519300"/>
            <a:ext cx="10300820" cy="604595"/>
          </a:xfrm>
          <a:prstGeom prst="rect">
            <a:avLst/>
          </a:prstGeom>
        </p:spPr>
        <p:txBody>
          <a:bodyPr/>
          <a:lstStyle>
            <a:lvl1pPr marL="0" indent="0">
              <a:buFontTx/>
              <a:buNone/>
              <a:defRPr sz="3600" baseline="0">
                <a:solidFill>
                  <a:schemeClr val="bg1"/>
                </a:solidFill>
                <a:latin typeface="+mj-lt"/>
              </a:defRPr>
            </a:lvl1pPr>
          </a:lstStyle>
          <a:p>
            <a:pPr lvl="0"/>
            <a:r>
              <a:rPr lang="en-AU" dirty="0"/>
              <a:t>Thank you</a:t>
            </a:r>
          </a:p>
          <a:p>
            <a:pPr lvl="0"/>
            <a:endParaRPr lang="en-AU" dirty="0"/>
          </a:p>
        </p:txBody>
      </p:sp>
      <p:sp>
        <p:nvSpPr>
          <p:cNvPr id="5" name="Text Placeholder 6">
            <a:extLst>
              <a:ext uri="{FF2B5EF4-FFF2-40B4-BE49-F238E27FC236}">
                <a16:creationId xmlns:a16="http://schemas.microsoft.com/office/drawing/2014/main" id="{0097EEF8-4F31-CB93-0FA3-BD88B38BD9A4}"/>
              </a:ext>
            </a:extLst>
          </p:cNvPr>
          <p:cNvSpPr>
            <a:spLocks noGrp="1"/>
          </p:cNvSpPr>
          <p:nvPr>
            <p:ph type="body" sz="quarter" idx="11" hasCustomPrompt="1"/>
          </p:nvPr>
        </p:nvSpPr>
        <p:spPr>
          <a:xfrm>
            <a:off x="456827" y="1383843"/>
            <a:ext cx="10462185" cy="5057298"/>
          </a:xfrm>
          <a:prstGeom prst="rect">
            <a:avLst/>
          </a:prstGeom>
        </p:spPr>
        <p:txBody>
          <a:bodyPr/>
          <a:lstStyle>
            <a:lvl1pPr marL="0" indent="0">
              <a:buFontTx/>
              <a:buNone/>
              <a:defRPr sz="2400" baseline="0">
                <a:solidFill>
                  <a:schemeClr val="bg1"/>
                </a:solidFill>
              </a:defRPr>
            </a:lvl1pPr>
          </a:lstStyle>
          <a:p>
            <a:pPr lvl="0"/>
            <a:r>
              <a:rPr lang="en-US" dirty="0"/>
              <a:t>Your name</a:t>
            </a:r>
            <a:br>
              <a:rPr lang="en-US" dirty="0"/>
            </a:br>
            <a:r>
              <a:rPr lang="en-US" dirty="0"/>
              <a:t>Your position</a:t>
            </a:r>
            <a:br>
              <a:rPr lang="en-US" dirty="0"/>
            </a:br>
            <a:r>
              <a:rPr lang="en-US" dirty="0"/>
              <a:t>Contact details</a:t>
            </a:r>
          </a:p>
          <a:p>
            <a:pPr lvl="0"/>
            <a:endParaRPr lang="en-US" dirty="0"/>
          </a:p>
          <a:p>
            <a:pPr lvl="0"/>
            <a:r>
              <a:rPr lang="en-US" dirty="0"/>
              <a:t>For further information visit coliban.com.au</a:t>
            </a:r>
          </a:p>
        </p:txBody>
      </p:sp>
    </p:spTree>
    <p:extLst>
      <p:ext uri="{BB962C8B-B14F-4D97-AF65-F5344CB8AC3E}">
        <p14:creationId xmlns:p14="http://schemas.microsoft.com/office/powerpoint/2010/main" val="11204406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963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Fixed Slide_Acknowledgement_Hero Image_Bright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94AC67-46F1-B88D-AB75-84CDF99E2A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 y="0"/>
            <a:ext cx="12191996" cy="6857997"/>
          </a:xfrm>
          <a:prstGeom prst="rect">
            <a:avLst/>
          </a:prstGeom>
        </p:spPr>
      </p:pic>
    </p:spTree>
    <p:extLst>
      <p:ext uri="{BB962C8B-B14F-4D97-AF65-F5344CB8AC3E}">
        <p14:creationId xmlns:p14="http://schemas.microsoft.com/office/powerpoint/2010/main" val="50289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Fixed Slide_Our Reg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2BC2AD-3D62-1545-8F7F-A478B9A256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0"/>
            <a:ext cx="12191994" cy="6857996"/>
          </a:xfrm>
          <a:prstGeom prst="rect">
            <a:avLst/>
          </a:prstGeom>
        </p:spPr>
      </p:pic>
    </p:spTree>
    <p:extLst>
      <p:ext uri="{BB962C8B-B14F-4D97-AF65-F5344CB8AC3E}">
        <p14:creationId xmlns:p14="http://schemas.microsoft.com/office/powerpoint/2010/main" val="33989839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698264"/>
      </p:ext>
    </p:extLst>
  </p:cSld>
  <p:clrMap bg1="lt1" tx1="dk1" bg2="lt2" tx2="dk2" accent1="accent1" accent2="accent2" accent3="accent3" accent4="accent4" accent5="accent5" accent6="accent6" hlink="hlink" folHlink="folHlink"/>
  <p:sldLayoutIdLst>
    <p:sldLayoutId id="2147483658" r:id="rId1"/>
    <p:sldLayoutId id="2147483657" r:id="rId2"/>
    <p:sldLayoutId id="2147483717" r:id="rId3"/>
    <p:sldLayoutId id="2147483699" r:id="rId4"/>
    <p:sldLayoutId id="2147483700" r:id="rId5"/>
    <p:sldLayoutId id="2147483701" r:id="rId6"/>
    <p:sldLayoutId id="2147483702" r:id="rId7"/>
    <p:sldLayoutId id="2147483656" r:id="rId8"/>
    <p:sldLayoutId id="2147483695" r:id="rId9"/>
    <p:sldLayoutId id="2147483696" r:id="rId10"/>
    <p:sldLayoutId id="2147483697" r:id="rId11"/>
    <p:sldLayoutId id="2147483718" r:id="rId12"/>
    <p:sldLayoutId id="2147483659" r:id="rId13"/>
    <p:sldLayoutId id="2147483665" r:id="rId14"/>
    <p:sldLayoutId id="2147483666" r:id="rId15"/>
    <p:sldLayoutId id="2147483671" r:id="rId16"/>
    <p:sldLayoutId id="2147483674" r:id="rId17"/>
    <p:sldLayoutId id="2147483668" r:id="rId18"/>
    <p:sldLayoutId id="2147483672" r:id="rId19"/>
    <p:sldLayoutId id="2147483660" r:id="rId20"/>
    <p:sldLayoutId id="2147483667" r:id="rId21"/>
    <p:sldLayoutId id="2147483684" r:id="rId22"/>
    <p:sldLayoutId id="2147483704" r:id="rId23"/>
    <p:sldLayoutId id="2147483703" r:id="rId24"/>
    <p:sldLayoutId id="2147483685" r:id="rId25"/>
    <p:sldLayoutId id="2147483705" r:id="rId26"/>
    <p:sldLayoutId id="2147483706" r:id="rId27"/>
    <p:sldLayoutId id="2147483686" r:id="rId28"/>
    <p:sldLayoutId id="2147483687" r:id="rId29"/>
    <p:sldLayoutId id="2147483707" r:id="rId30"/>
    <p:sldLayoutId id="2147483688" r:id="rId31"/>
    <p:sldLayoutId id="2147483708" r:id="rId32"/>
    <p:sldLayoutId id="2147483689" r:id="rId33"/>
    <p:sldLayoutId id="2147483681" r:id="rId34"/>
    <p:sldLayoutId id="2147483709" r:id="rId35"/>
    <p:sldLayoutId id="2147483682" r:id="rId36"/>
    <p:sldLayoutId id="2147483716" r:id="rId37"/>
    <p:sldLayoutId id="2147483683" r:id="rId38"/>
    <p:sldLayoutId id="2147483675" r:id="rId39"/>
    <p:sldLayoutId id="2147483710" r:id="rId40"/>
    <p:sldLayoutId id="2147483676" r:id="rId41"/>
    <p:sldLayoutId id="2147483711" r:id="rId42"/>
    <p:sldLayoutId id="2147483677" r:id="rId43"/>
    <p:sldLayoutId id="2147483662" r:id="rId44"/>
    <p:sldLayoutId id="2147483712" r:id="rId45"/>
    <p:sldLayoutId id="2147483673" r:id="rId46"/>
    <p:sldLayoutId id="2147483713" r:id="rId47"/>
    <p:sldLayoutId id="2147483664" r:id="rId48"/>
    <p:sldLayoutId id="2147483680" r:id="rId49"/>
    <p:sldLayoutId id="2147483714" r:id="rId50"/>
    <p:sldLayoutId id="2147483678" r:id="rId51"/>
    <p:sldLayoutId id="2147483715" r:id="rId52"/>
    <p:sldLayoutId id="2147483679" r:id="rId53"/>
    <p:sldLayoutId id="2147483691" r:id="rId54"/>
    <p:sldLayoutId id="2147483692" r:id="rId55"/>
    <p:sldLayoutId id="2147483693" r:id="rId56"/>
    <p:sldLayoutId id="2147483694" r:id="rId57"/>
    <p:sldLayoutId id="2147483698" r:id="rId58"/>
    <p:sldLayoutId id="2147483725" r:id="rId59"/>
    <p:sldLayoutId id="2147483726" r:id="rId60"/>
    <p:sldLayoutId id="2147483728" r:id="rId61"/>
    <p:sldLayoutId id="2147483729" r:id="rId62"/>
    <p:sldLayoutId id="2147483730" r:id="rId63"/>
    <p:sldLayoutId id="2147483731" r:id="rId64"/>
    <p:sldLayoutId id="2147483732" r:id="rId65"/>
    <p:sldLayoutId id="2147483719" r:id="rId66"/>
    <p:sldLayoutId id="2147483734" r:id="rId67"/>
    <p:sldLayoutId id="2147483735" r:id="rId68"/>
    <p:sldLayoutId id="2147483737" r:id="rId69"/>
    <p:sldLayoutId id="2147483738" r:id="rId70"/>
    <p:sldLayoutId id="2147483739" r:id="rId71"/>
    <p:sldLayoutId id="2147483740" r:id="rId7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5.xml"/></Relationships>
</file>

<file path=ppt/slides/_rels/slide1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19.xml"/><Relationship Id="rId1" Type="http://schemas.openxmlformats.org/officeDocument/2006/relationships/video" Target="https://www.youtube.com/embed/IUziY-nzmr4"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9.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image" Target="../media/image78.svg"/><Relationship Id="rId2" Type="http://schemas.openxmlformats.org/officeDocument/2006/relationships/image" Target="../media/image73.png"/><Relationship Id="rId1" Type="http://schemas.openxmlformats.org/officeDocument/2006/relationships/slideLayout" Target="../slideLayouts/slideLayout19.xml"/><Relationship Id="rId6" Type="http://schemas.openxmlformats.org/officeDocument/2006/relationships/image" Target="../media/image77.png"/><Relationship Id="rId5" Type="http://schemas.openxmlformats.org/officeDocument/2006/relationships/image" Target="../media/image76.svg"/><Relationship Id="rId4" Type="http://schemas.openxmlformats.org/officeDocument/2006/relationships/image" Target="../media/image7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DF9E0F-4600-5E3C-7516-5FC94794191C}"/>
              </a:ext>
            </a:extLst>
          </p:cNvPr>
          <p:cNvSpPr>
            <a:spLocks noGrp="1"/>
          </p:cNvSpPr>
          <p:nvPr>
            <p:ph type="body" sz="quarter" idx="10"/>
          </p:nvPr>
        </p:nvSpPr>
        <p:spPr/>
        <p:txBody>
          <a:bodyPr/>
          <a:lstStyle/>
          <a:p>
            <a:r>
              <a:rPr lang="en-AU" sz="7200" dirty="0"/>
              <a:t>Flushed</a:t>
            </a:r>
            <a:endParaRPr lang="en-AU" dirty="0"/>
          </a:p>
        </p:txBody>
      </p:sp>
    </p:spTree>
    <p:extLst>
      <p:ext uri="{BB962C8B-B14F-4D97-AF65-F5344CB8AC3E}">
        <p14:creationId xmlns:p14="http://schemas.microsoft.com/office/powerpoint/2010/main" val="4290671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7AA86D5-D7F7-AF48-3528-551B85030E39}"/>
              </a:ext>
            </a:extLst>
          </p:cNvPr>
          <p:cNvSpPr>
            <a:spLocks noGrp="1"/>
          </p:cNvSpPr>
          <p:nvPr>
            <p:ph type="body" sz="quarter" idx="10"/>
          </p:nvPr>
        </p:nvSpPr>
        <p:spPr/>
        <p:txBody>
          <a:bodyPr/>
          <a:lstStyle/>
          <a:p>
            <a:r>
              <a:rPr lang="en-AU" sz="4400" dirty="0"/>
              <a:t>What have we learnt?</a:t>
            </a:r>
          </a:p>
        </p:txBody>
      </p:sp>
      <p:sp>
        <p:nvSpPr>
          <p:cNvPr id="3" name="Text Placeholder 2">
            <a:extLst>
              <a:ext uri="{FF2B5EF4-FFF2-40B4-BE49-F238E27FC236}">
                <a16:creationId xmlns:a16="http://schemas.microsoft.com/office/drawing/2014/main" id="{4AACC90A-6D22-E81B-DD5D-FB5F35C260FD}"/>
              </a:ext>
            </a:extLst>
          </p:cNvPr>
          <p:cNvSpPr>
            <a:spLocks noGrp="1"/>
          </p:cNvSpPr>
          <p:nvPr>
            <p:ph type="body" sz="quarter" idx="11"/>
          </p:nvPr>
        </p:nvSpPr>
        <p:spPr/>
        <p:txBody>
          <a:bodyPr/>
          <a:lstStyle/>
          <a:p>
            <a:r>
              <a:rPr lang="en-AU" sz="3600" dirty="0"/>
              <a:t>We use and pollute water in many ways – resulting in the need to clean it. </a:t>
            </a:r>
          </a:p>
          <a:p>
            <a:endParaRPr lang="en-AU" sz="3600" dirty="0"/>
          </a:p>
          <a:p>
            <a:r>
              <a:rPr lang="en-AU" sz="3600" dirty="0"/>
              <a:t>In modern towns and cities we create a lot of wastewater.</a:t>
            </a:r>
          </a:p>
          <a:p>
            <a:endParaRPr lang="en-AU" sz="3600" dirty="0"/>
          </a:p>
          <a:p>
            <a:r>
              <a:rPr lang="en-AU" sz="3600" dirty="0"/>
              <a:t>We need to clean this water to benefit both our health and the environment. </a:t>
            </a:r>
          </a:p>
          <a:p>
            <a:endParaRPr lang="en-AU" dirty="0"/>
          </a:p>
        </p:txBody>
      </p:sp>
    </p:spTree>
    <p:extLst>
      <p:ext uri="{BB962C8B-B14F-4D97-AF65-F5344CB8AC3E}">
        <p14:creationId xmlns:p14="http://schemas.microsoft.com/office/powerpoint/2010/main" val="3386612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022C5E-3AC4-2467-BBA7-2E5CE73EE418}"/>
              </a:ext>
            </a:extLst>
          </p:cNvPr>
          <p:cNvSpPr>
            <a:spLocks noGrp="1"/>
          </p:cNvSpPr>
          <p:nvPr>
            <p:ph type="body" sz="quarter" idx="10"/>
          </p:nvPr>
        </p:nvSpPr>
        <p:spPr/>
        <p:txBody>
          <a:bodyPr/>
          <a:lstStyle/>
          <a:p>
            <a:r>
              <a:rPr lang="en-AU" sz="4400" dirty="0"/>
              <a:t>Something to reflect on</a:t>
            </a:r>
          </a:p>
        </p:txBody>
      </p:sp>
      <p:sp>
        <p:nvSpPr>
          <p:cNvPr id="3" name="Text Placeholder 2">
            <a:extLst>
              <a:ext uri="{FF2B5EF4-FFF2-40B4-BE49-F238E27FC236}">
                <a16:creationId xmlns:a16="http://schemas.microsoft.com/office/drawing/2014/main" id="{4C43862A-9610-E0BE-AC6E-D3385D293422}"/>
              </a:ext>
            </a:extLst>
          </p:cNvPr>
          <p:cNvSpPr>
            <a:spLocks noGrp="1"/>
          </p:cNvSpPr>
          <p:nvPr>
            <p:ph type="body" sz="quarter" idx="11"/>
          </p:nvPr>
        </p:nvSpPr>
        <p:spPr/>
        <p:txBody>
          <a:bodyPr/>
          <a:lstStyle/>
          <a:p>
            <a:br>
              <a:rPr lang="en-AU" sz="2800" b="1" dirty="0"/>
            </a:br>
            <a:r>
              <a:rPr lang="en-AU" sz="2800" b="1" dirty="0"/>
              <a:t>Local Traditional Owner perspective on water.</a:t>
            </a:r>
            <a:br>
              <a:rPr lang="en-AU" dirty="0"/>
            </a:br>
            <a:br>
              <a:rPr lang="en-AU" dirty="0"/>
            </a:br>
            <a:br>
              <a:rPr lang="en-AU" dirty="0"/>
            </a:br>
            <a:r>
              <a:rPr lang="en-AU" sz="2800" dirty="0">
                <a:cs typeface="Adobe Devanagari" panose="02040503050201020203" pitchFamily="18" charset="0"/>
              </a:rPr>
              <a:t>“</a:t>
            </a:r>
            <a:r>
              <a:rPr lang="en-AU" sz="2800" dirty="0" err="1">
                <a:cs typeface="Adobe Devanagari" panose="02040503050201020203" pitchFamily="18" charset="0"/>
              </a:rPr>
              <a:t>Gatjin</a:t>
            </a:r>
            <a:r>
              <a:rPr lang="en-AU" sz="2800" dirty="0">
                <a:cs typeface="Adobe Devanagari" panose="02040503050201020203" pitchFamily="18" charset="0"/>
              </a:rPr>
              <a:t> (water) is the lifeblood of our country. As </a:t>
            </a:r>
            <a:r>
              <a:rPr lang="en-AU" sz="2800" dirty="0" err="1">
                <a:cs typeface="Adobe Devanagari" panose="02040503050201020203" pitchFamily="18" charset="0"/>
              </a:rPr>
              <a:t>gatjin</a:t>
            </a:r>
            <a:r>
              <a:rPr lang="en-AU" sz="2800" dirty="0">
                <a:cs typeface="Adobe Devanagari" panose="02040503050201020203" pitchFamily="18" charset="0"/>
              </a:rPr>
              <a:t> moves through </a:t>
            </a:r>
            <a:r>
              <a:rPr lang="en-AU" sz="2800" dirty="0" err="1">
                <a:cs typeface="Adobe Devanagari" panose="02040503050201020203" pitchFamily="18" charset="0"/>
              </a:rPr>
              <a:t>Djandak</a:t>
            </a:r>
            <a:r>
              <a:rPr lang="en-AU" sz="2800" dirty="0">
                <a:cs typeface="Adobe Devanagari" panose="02040503050201020203" pitchFamily="18" charset="0"/>
              </a:rPr>
              <a:t> (</a:t>
            </a:r>
            <a:r>
              <a:rPr lang="en-AU" sz="2800" dirty="0" err="1">
                <a:cs typeface="Adobe Devanagari" panose="02040503050201020203" pitchFamily="18" charset="0"/>
              </a:rPr>
              <a:t>Djaara</a:t>
            </a:r>
            <a:r>
              <a:rPr lang="en-AU" sz="2800" dirty="0">
                <a:cs typeface="Adobe Devanagari" panose="02040503050201020203" pitchFamily="18" charset="0"/>
              </a:rPr>
              <a:t> Country): seeping into our soils, entering our groundwater, flowing down our waterways, and pooling in our wetlands, it shapes and nourishes our landscape. </a:t>
            </a:r>
            <a:r>
              <a:rPr lang="en-AU" sz="2800" b="1" u="sng" dirty="0">
                <a:cs typeface="Adobe Devanagari" panose="02040503050201020203" pitchFamily="18" charset="0"/>
              </a:rPr>
              <a:t>It is integral to the health of our People and our Country</a:t>
            </a:r>
            <a:r>
              <a:rPr lang="en-AU" sz="2800" dirty="0">
                <a:cs typeface="Adobe Devanagari" panose="02040503050201020203" pitchFamily="18" charset="0"/>
              </a:rPr>
              <a:t>”</a:t>
            </a:r>
          </a:p>
          <a:p>
            <a:endParaRPr lang="en-AU" dirty="0"/>
          </a:p>
          <a:p>
            <a:endParaRPr lang="en-AU" dirty="0"/>
          </a:p>
        </p:txBody>
      </p:sp>
      <p:sp>
        <p:nvSpPr>
          <p:cNvPr id="9" name="TextBox 8">
            <a:extLst>
              <a:ext uri="{FF2B5EF4-FFF2-40B4-BE49-F238E27FC236}">
                <a16:creationId xmlns:a16="http://schemas.microsoft.com/office/drawing/2014/main" id="{E40F2158-559C-8977-52E5-37329B7FD95E}"/>
              </a:ext>
            </a:extLst>
          </p:cNvPr>
          <p:cNvSpPr txBox="1"/>
          <p:nvPr/>
        </p:nvSpPr>
        <p:spPr>
          <a:xfrm>
            <a:off x="3101788" y="5308558"/>
            <a:ext cx="9090212" cy="523220"/>
          </a:xfrm>
          <a:prstGeom prst="rect">
            <a:avLst/>
          </a:prstGeom>
          <a:noFill/>
        </p:spPr>
        <p:txBody>
          <a:bodyPr wrap="square">
            <a:spAutoFit/>
          </a:bodyPr>
          <a:lstStyle/>
          <a:p>
            <a:r>
              <a:rPr lang="en-AU" sz="2800" i="1" dirty="0">
                <a:solidFill>
                  <a:schemeClr val="bg1"/>
                </a:solidFill>
              </a:rPr>
              <a:t>From </a:t>
            </a:r>
            <a:r>
              <a:rPr lang="en-AU" sz="2800" i="1" dirty="0" err="1">
                <a:solidFill>
                  <a:schemeClr val="bg1"/>
                </a:solidFill>
              </a:rPr>
              <a:t>Dhelkunyangu</a:t>
            </a:r>
            <a:r>
              <a:rPr lang="en-AU" sz="2800" i="1" dirty="0">
                <a:solidFill>
                  <a:schemeClr val="bg1"/>
                </a:solidFill>
              </a:rPr>
              <a:t> </a:t>
            </a:r>
            <a:r>
              <a:rPr lang="en-AU" sz="2800" i="1" dirty="0" err="1">
                <a:solidFill>
                  <a:schemeClr val="bg1"/>
                </a:solidFill>
              </a:rPr>
              <a:t>Gatjin</a:t>
            </a:r>
            <a:r>
              <a:rPr lang="en-AU" sz="2800" i="1" dirty="0">
                <a:solidFill>
                  <a:schemeClr val="bg1"/>
                </a:solidFill>
              </a:rPr>
              <a:t> Working together to heal water</a:t>
            </a:r>
          </a:p>
        </p:txBody>
      </p:sp>
    </p:spTree>
    <p:extLst>
      <p:ext uri="{BB962C8B-B14F-4D97-AF65-F5344CB8AC3E}">
        <p14:creationId xmlns:p14="http://schemas.microsoft.com/office/powerpoint/2010/main" val="472455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FB1B09-13AA-623D-71AB-10E573A5768D}"/>
              </a:ext>
            </a:extLst>
          </p:cNvPr>
          <p:cNvSpPr>
            <a:spLocks noGrp="1"/>
          </p:cNvSpPr>
          <p:nvPr>
            <p:ph type="body" sz="quarter" idx="10"/>
          </p:nvPr>
        </p:nvSpPr>
        <p:spPr>
          <a:xfrm>
            <a:off x="712929" y="1169987"/>
            <a:ext cx="5769757" cy="4518025"/>
          </a:xfrm>
        </p:spPr>
        <p:txBody>
          <a:bodyPr/>
          <a:lstStyle/>
          <a:p>
            <a:r>
              <a:rPr lang="en-AU" dirty="0"/>
              <a:t>How do we treat (clean) wastewater?</a:t>
            </a:r>
          </a:p>
        </p:txBody>
      </p:sp>
    </p:spTree>
    <p:extLst>
      <p:ext uri="{BB962C8B-B14F-4D97-AF65-F5344CB8AC3E}">
        <p14:creationId xmlns:p14="http://schemas.microsoft.com/office/powerpoint/2010/main" val="37397862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2F7606F-D744-E326-BC57-ACA278786372}"/>
              </a:ext>
            </a:extLst>
          </p:cNvPr>
          <p:cNvSpPr>
            <a:spLocks noGrp="1"/>
          </p:cNvSpPr>
          <p:nvPr>
            <p:ph type="body" sz="quarter" idx="10"/>
          </p:nvPr>
        </p:nvSpPr>
        <p:spPr/>
        <p:txBody>
          <a:bodyPr/>
          <a:lstStyle/>
          <a:p>
            <a:endParaRPr lang="en-AU" dirty="0"/>
          </a:p>
        </p:txBody>
      </p:sp>
      <p:sp>
        <p:nvSpPr>
          <p:cNvPr id="3" name="Text Placeholder 2">
            <a:extLst>
              <a:ext uri="{FF2B5EF4-FFF2-40B4-BE49-F238E27FC236}">
                <a16:creationId xmlns:a16="http://schemas.microsoft.com/office/drawing/2014/main" id="{F9B7D87D-DBD2-B8B3-EFB1-69C34523CEEF}"/>
              </a:ext>
            </a:extLst>
          </p:cNvPr>
          <p:cNvSpPr>
            <a:spLocks noGrp="1"/>
          </p:cNvSpPr>
          <p:nvPr>
            <p:ph type="body" sz="quarter" idx="11"/>
          </p:nvPr>
        </p:nvSpPr>
        <p:spPr/>
        <p:txBody>
          <a:bodyPr/>
          <a:lstStyle/>
          <a:p>
            <a:endParaRPr lang="en-AU"/>
          </a:p>
        </p:txBody>
      </p:sp>
      <p:sp>
        <p:nvSpPr>
          <p:cNvPr id="4" name="Freeform 2">
            <a:extLst>
              <a:ext uri="{FF2B5EF4-FFF2-40B4-BE49-F238E27FC236}">
                <a16:creationId xmlns:a16="http://schemas.microsoft.com/office/drawing/2014/main" id="{D71DC654-BC6C-002D-84BC-9225C59566CD}"/>
              </a:ext>
            </a:extLst>
          </p:cNvPr>
          <p:cNvSpPr/>
          <p:nvPr/>
        </p:nvSpPr>
        <p:spPr>
          <a:xfrm>
            <a:off x="0" y="0"/>
            <a:ext cx="12192000" cy="6858000"/>
          </a:xfrm>
          <a:custGeom>
            <a:avLst/>
            <a:gdLst/>
            <a:ahLst/>
            <a:cxnLst/>
            <a:rect l="l" t="t" r="r" b="b"/>
            <a:pathLst>
              <a:path w="18288000" h="12192000">
                <a:moveTo>
                  <a:pt x="0" y="0"/>
                </a:moveTo>
                <a:lnTo>
                  <a:pt x="18288000" y="0"/>
                </a:lnTo>
                <a:lnTo>
                  <a:pt x="18288000" y="12192000"/>
                </a:lnTo>
                <a:lnTo>
                  <a:pt x="0" y="12192000"/>
                </a:lnTo>
                <a:lnTo>
                  <a:pt x="0" y="0"/>
                </a:lnTo>
                <a:close/>
              </a:path>
            </a:pathLst>
          </a:custGeom>
          <a:blipFill>
            <a:blip r:embed="rId2"/>
            <a:stretch>
              <a:fillRect/>
            </a:stretch>
          </a:blipFill>
        </p:spPr>
        <p:txBody>
          <a:bodyPr/>
          <a:lstStyle/>
          <a:p>
            <a:endParaRPr lang="en-AU" dirty="0"/>
          </a:p>
        </p:txBody>
      </p:sp>
      <p:sp>
        <p:nvSpPr>
          <p:cNvPr id="5" name="Rectangle 4">
            <a:extLst>
              <a:ext uri="{FF2B5EF4-FFF2-40B4-BE49-F238E27FC236}">
                <a16:creationId xmlns:a16="http://schemas.microsoft.com/office/drawing/2014/main" id="{29697707-3DE5-4764-D9F9-5941484419AD}"/>
              </a:ext>
            </a:extLst>
          </p:cNvPr>
          <p:cNvSpPr/>
          <p:nvPr/>
        </p:nvSpPr>
        <p:spPr>
          <a:xfrm>
            <a:off x="240631" y="519300"/>
            <a:ext cx="11951369" cy="1077218"/>
          </a:xfrm>
          <a:prstGeom prst="rect">
            <a:avLst/>
          </a:prstGeom>
        </p:spPr>
        <p:txBody>
          <a:bodyPr wrap="square">
            <a:spAutoFit/>
          </a:bodyPr>
          <a:lstStyle/>
          <a:p>
            <a:r>
              <a:rPr lang="en-AU" sz="3200" dirty="0">
                <a:solidFill>
                  <a:schemeClr val="bg1"/>
                </a:solidFill>
                <a:latin typeface="Bree Serif" panose="02000503040000020004" pitchFamily="2" charset="0"/>
                <a:ea typeface="Calibri" panose="020F0502020204030204" pitchFamily="34" charset="0"/>
                <a:cs typeface="Times New Roman" panose="02020603050405020304" pitchFamily="18" charset="0"/>
              </a:rPr>
              <a:t>Using </a:t>
            </a:r>
            <a:r>
              <a:rPr lang="en-AU" sz="3200" u="sng" dirty="0">
                <a:solidFill>
                  <a:schemeClr val="bg1"/>
                </a:solidFill>
                <a:latin typeface="Bree Serif" panose="02000503040000020004" pitchFamily="2" charset="0"/>
                <a:ea typeface="Calibri" panose="020F0502020204030204" pitchFamily="34" charset="0"/>
                <a:cs typeface="Times New Roman" panose="02020603050405020304" pitchFamily="18" charset="0"/>
              </a:rPr>
              <a:t>Epsom Water Reclamation Plant </a:t>
            </a:r>
            <a:r>
              <a:rPr lang="en-AU" sz="3200" dirty="0">
                <a:solidFill>
                  <a:schemeClr val="bg1"/>
                </a:solidFill>
                <a:latin typeface="Bree Serif" panose="02000503040000020004" pitchFamily="2" charset="0"/>
                <a:ea typeface="Calibri" panose="020F0502020204030204" pitchFamily="34" charset="0"/>
                <a:cs typeface="Times New Roman" panose="02020603050405020304" pitchFamily="18" charset="0"/>
              </a:rPr>
              <a:t>as an example, we will build an understanding of how our wastewater is treated. </a:t>
            </a:r>
            <a:endParaRPr lang="en-AU" sz="3200" dirty="0">
              <a:solidFill>
                <a:schemeClr val="bg1"/>
              </a:solidFill>
              <a:latin typeface="Bree Serif" panose="02000503040000020004" pitchFamily="2" charset="0"/>
            </a:endParaRPr>
          </a:p>
        </p:txBody>
      </p:sp>
    </p:spTree>
    <p:extLst>
      <p:ext uri="{BB962C8B-B14F-4D97-AF65-F5344CB8AC3E}">
        <p14:creationId xmlns:p14="http://schemas.microsoft.com/office/powerpoint/2010/main" val="2646644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573A99-3217-06EB-8A65-1FBC4EAF83DB}"/>
              </a:ext>
            </a:extLst>
          </p:cNvPr>
          <p:cNvPicPr>
            <a:picLocks noChangeAspect="1"/>
          </p:cNvPicPr>
          <p:nvPr/>
        </p:nvPicPr>
        <p:blipFill rotWithShape="1">
          <a:blip r:embed="rId2"/>
          <a:srcRect l="1070"/>
          <a:stretch/>
        </p:blipFill>
        <p:spPr>
          <a:xfrm>
            <a:off x="4394579" y="129653"/>
            <a:ext cx="8097673" cy="6598693"/>
          </a:xfrm>
          <a:prstGeom prst="rect">
            <a:avLst/>
          </a:prstGeom>
        </p:spPr>
      </p:pic>
      <p:sp>
        <p:nvSpPr>
          <p:cNvPr id="2" name="Text Placeholder 1">
            <a:extLst>
              <a:ext uri="{FF2B5EF4-FFF2-40B4-BE49-F238E27FC236}">
                <a16:creationId xmlns:a16="http://schemas.microsoft.com/office/drawing/2014/main" id="{6AFBC489-A08C-0639-7F81-53996C3E4278}"/>
              </a:ext>
            </a:extLst>
          </p:cNvPr>
          <p:cNvSpPr>
            <a:spLocks noGrp="1"/>
          </p:cNvSpPr>
          <p:nvPr>
            <p:ph type="body" sz="quarter" idx="10"/>
          </p:nvPr>
        </p:nvSpPr>
        <p:spPr>
          <a:xfrm>
            <a:off x="498336" y="650095"/>
            <a:ext cx="3582345" cy="1140714"/>
          </a:xfrm>
        </p:spPr>
        <p:txBody>
          <a:bodyPr/>
          <a:lstStyle/>
          <a:p>
            <a:r>
              <a:rPr lang="en-AU" dirty="0"/>
              <a:t>How the plant operates:</a:t>
            </a:r>
          </a:p>
        </p:txBody>
      </p:sp>
      <p:sp>
        <p:nvSpPr>
          <p:cNvPr id="3" name="Text Placeholder 2">
            <a:extLst>
              <a:ext uri="{FF2B5EF4-FFF2-40B4-BE49-F238E27FC236}">
                <a16:creationId xmlns:a16="http://schemas.microsoft.com/office/drawing/2014/main" id="{71A73B92-4D93-0217-4CCA-C7063294C15F}"/>
              </a:ext>
            </a:extLst>
          </p:cNvPr>
          <p:cNvSpPr>
            <a:spLocks noGrp="1"/>
          </p:cNvSpPr>
          <p:nvPr>
            <p:ph type="body" sz="quarter" idx="11"/>
          </p:nvPr>
        </p:nvSpPr>
        <p:spPr>
          <a:xfrm>
            <a:off x="327546" y="1957090"/>
            <a:ext cx="3944203" cy="1987113"/>
          </a:xfrm>
        </p:spPr>
        <p:txBody>
          <a:bodyPr/>
          <a:lstStyle/>
          <a:p>
            <a:r>
              <a:rPr lang="en-US" b="1" u="sng" spc="112" dirty="0">
                <a:solidFill>
                  <a:srgbClr val="FFFFFF"/>
                </a:solidFill>
              </a:rPr>
              <a:t>Raw Sewage.</a:t>
            </a:r>
            <a:endParaRPr lang="en-US" sz="2000" b="1" u="sng" spc="112" dirty="0">
              <a:solidFill>
                <a:srgbClr val="FFFFFF"/>
              </a:solidFill>
            </a:endParaRPr>
          </a:p>
          <a:p>
            <a:r>
              <a:rPr lang="en-US" sz="2000" spc="112" dirty="0">
                <a:solidFill>
                  <a:srgbClr val="FFFFFF"/>
                </a:solidFill>
              </a:rPr>
              <a:t>First, 22 </a:t>
            </a:r>
            <a:r>
              <a:rPr lang="en-US" sz="2000" spc="112" dirty="0" err="1">
                <a:solidFill>
                  <a:srgbClr val="FFFFFF"/>
                </a:solidFill>
              </a:rPr>
              <a:t>megalitres</a:t>
            </a:r>
            <a:r>
              <a:rPr lang="en-US" sz="2000" spc="112" dirty="0">
                <a:solidFill>
                  <a:srgbClr val="FFFFFF"/>
                </a:solidFill>
              </a:rPr>
              <a:t> (about 9 swimming pools worth!) per day of wastewater enters the plant. 99% of this is just water. </a:t>
            </a:r>
          </a:p>
          <a:p>
            <a:endParaRPr lang="en-AU" dirty="0"/>
          </a:p>
        </p:txBody>
      </p:sp>
      <p:sp>
        <p:nvSpPr>
          <p:cNvPr id="7" name="Text Placeholder 2">
            <a:extLst>
              <a:ext uri="{FF2B5EF4-FFF2-40B4-BE49-F238E27FC236}">
                <a16:creationId xmlns:a16="http://schemas.microsoft.com/office/drawing/2014/main" id="{262BA0DB-A7A2-65B3-8DCB-4EC2F27899A9}"/>
              </a:ext>
            </a:extLst>
          </p:cNvPr>
          <p:cNvSpPr txBox="1">
            <a:spLocks/>
          </p:cNvSpPr>
          <p:nvPr/>
        </p:nvSpPr>
        <p:spPr>
          <a:xfrm>
            <a:off x="327546" y="4131867"/>
            <a:ext cx="3944203" cy="1987113"/>
          </a:xfrm>
          <a:prstGeom prst="rect">
            <a:avLst/>
          </a:prstGeom>
        </p:spPr>
        <p:txBody>
          <a:bodyPr/>
          <a:lstStyle>
            <a:lvl1pPr marL="0" indent="0" algn="l" defTabSz="914400" rtl="0" eaLnBrk="1" latinLnBrk="0" hangingPunct="1">
              <a:lnSpc>
                <a:spcPct val="90000"/>
              </a:lnSpc>
              <a:spcBef>
                <a:spcPts val="1000"/>
              </a:spcBef>
              <a:buFontTx/>
              <a:buNone/>
              <a:defRPr sz="2400" b="0" kern="1200" cap="none" spc="0" baseline="0">
                <a:ln w="0"/>
                <a:solidFill>
                  <a:schemeClr val="bg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b="1" u="sng" spc="112" dirty="0">
                <a:solidFill>
                  <a:srgbClr val="FFFFFF"/>
                </a:solidFill>
              </a:rPr>
              <a:t>Filter the big stuff. </a:t>
            </a:r>
          </a:p>
          <a:p>
            <a:r>
              <a:rPr lang="en-AU" sz="2000" spc="112" dirty="0">
                <a:solidFill>
                  <a:srgbClr val="FFFFFF"/>
                </a:solidFill>
              </a:rPr>
              <a:t>We filter out things like wet wipes, Nan’s false teeth, tennis balls etc. </a:t>
            </a:r>
          </a:p>
          <a:p>
            <a:r>
              <a:rPr lang="en-AU" sz="2000" spc="112" dirty="0">
                <a:solidFill>
                  <a:srgbClr val="FFFFFF"/>
                </a:solidFill>
              </a:rPr>
              <a:t>We also need to get out the fat balls!</a:t>
            </a:r>
          </a:p>
          <a:p>
            <a:endParaRPr lang="en-AU" dirty="0"/>
          </a:p>
        </p:txBody>
      </p:sp>
    </p:spTree>
    <p:extLst>
      <p:ext uri="{BB962C8B-B14F-4D97-AF65-F5344CB8AC3E}">
        <p14:creationId xmlns:p14="http://schemas.microsoft.com/office/powerpoint/2010/main" val="301031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500"/>
                                        <p:tgtEl>
                                          <p:spTgt spid="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500"/>
                                        <p:tgtEl>
                                          <p:spTgt spid="7">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573A99-3217-06EB-8A65-1FBC4EAF83DB}"/>
              </a:ext>
            </a:extLst>
          </p:cNvPr>
          <p:cNvPicPr>
            <a:picLocks noChangeAspect="1"/>
          </p:cNvPicPr>
          <p:nvPr/>
        </p:nvPicPr>
        <p:blipFill rotWithShape="1">
          <a:blip r:embed="rId2"/>
          <a:srcRect l="1070"/>
          <a:stretch/>
        </p:blipFill>
        <p:spPr>
          <a:xfrm>
            <a:off x="4394579" y="129653"/>
            <a:ext cx="8097673" cy="6598693"/>
          </a:xfrm>
          <a:prstGeom prst="rect">
            <a:avLst/>
          </a:prstGeom>
        </p:spPr>
      </p:pic>
      <p:sp>
        <p:nvSpPr>
          <p:cNvPr id="2" name="Text Placeholder 1">
            <a:extLst>
              <a:ext uri="{FF2B5EF4-FFF2-40B4-BE49-F238E27FC236}">
                <a16:creationId xmlns:a16="http://schemas.microsoft.com/office/drawing/2014/main" id="{6AFBC489-A08C-0639-7F81-53996C3E4278}"/>
              </a:ext>
            </a:extLst>
          </p:cNvPr>
          <p:cNvSpPr>
            <a:spLocks noGrp="1"/>
          </p:cNvSpPr>
          <p:nvPr>
            <p:ph type="body" sz="quarter" idx="10"/>
          </p:nvPr>
        </p:nvSpPr>
        <p:spPr>
          <a:xfrm>
            <a:off x="498334" y="486322"/>
            <a:ext cx="3582345" cy="1140714"/>
          </a:xfrm>
        </p:spPr>
        <p:txBody>
          <a:bodyPr/>
          <a:lstStyle/>
          <a:p>
            <a:r>
              <a:rPr lang="en-AU" dirty="0"/>
              <a:t>How the plant operates:</a:t>
            </a:r>
          </a:p>
        </p:txBody>
      </p:sp>
      <p:sp>
        <p:nvSpPr>
          <p:cNvPr id="3" name="Text Placeholder 2">
            <a:extLst>
              <a:ext uri="{FF2B5EF4-FFF2-40B4-BE49-F238E27FC236}">
                <a16:creationId xmlns:a16="http://schemas.microsoft.com/office/drawing/2014/main" id="{71A73B92-4D93-0217-4CCA-C7063294C15F}"/>
              </a:ext>
            </a:extLst>
          </p:cNvPr>
          <p:cNvSpPr>
            <a:spLocks noGrp="1"/>
          </p:cNvSpPr>
          <p:nvPr>
            <p:ph type="body" sz="quarter" idx="11"/>
          </p:nvPr>
        </p:nvSpPr>
        <p:spPr>
          <a:xfrm>
            <a:off x="317404" y="1627036"/>
            <a:ext cx="4077175" cy="1604976"/>
          </a:xfrm>
        </p:spPr>
        <p:txBody>
          <a:bodyPr/>
          <a:lstStyle/>
          <a:p>
            <a:r>
              <a:rPr lang="en-AU" sz="2000" b="1" u="sng" spc="112" dirty="0">
                <a:solidFill>
                  <a:srgbClr val="FFFFFF"/>
                </a:solidFill>
              </a:rPr>
              <a:t>Bacteria, not chemicals.</a:t>
            </a:r>
          </a:p>
          <a:p>
            <a:r>
              <a:rPr lang="en-AU" sz="2000" spc="112" dirty="0">
                <a:solidFill>
                  <a:srgbClr val="FFFFFF"/>
                </a:solidFill>
              </a:rPr>
              <a:t>Bacteria or ‘bugs’ eat all the nutrients: things we don’t want in the waterways like nitrogen and phosphorus.</a:t>
            </a:r>
          </a:p>
          <a:p>
            <a:br>
              <a:rPr lang="en-US" sz="2000" b="1" u="sng" spc="280" dirty="0">
                <a:solidFill>
                  <a:srgbClr val="FFFFFF"/>
                </a:solidFill>
              </a:rPr>
            </a:br>
            <a:r>
              <a:rPr lang="en-US" sz="2000" b="1" u="sng" spc="280" dirty="0">
                <a:solidFill>
                  <a:srgbClr val="FFFFFF"/>
                </a:solidFill>
              </a:rPr>
              <a:t>Take out the ‘solids’.</a:t>
            </a:r>
          </a:p>
          <a:p>
            <a:r>
              <a:rPr lang="en-US" sz="2000" spc="112" dirty="0">
                <a:solidFill>
                  <a:srgbClr val="FFFFFF"/>
                </a:solidFill>
              </a:rPr>
              <a:t>We remove all the sludge and turn it into biosolids for farms. This has lots of goodies that can help grow crops.</a:t>
            </a:r>
            <a:br>
              <a:rPr lang="en-US" sz="2000" spc="112" dirty="0">
                <a:solidFill>
                  <a:srgbClr val="FFFFFF"/>
                </a:solidFill>
              </a:rPr>
            </a:br>
            <a:endParaRPr lang="en-US" sz="2000" b="1" u="sng" spc="280" dirty="0"/>
          </a:p>
          <a:p>
            <a:r>
              <a:rPr lang="en-US" sz="2000" b="1" u="sng" spc="280" dirty="0"/>
              <a:t>UV and sunlight.</a:t>
            </a:r>
          </a:p>
          <a:p>
            <a:pPr>
              <a:lnSpc>
                <a:spcPts val="2160"/>
              </a:lnSpc>
            </a:pPr>
            <a:r>
              <a:rPr lang="en-US" sz="2000" spc="112" dirty="0"/>
              <a:t>We use UV light from the sun and machines to kill bad bacteria like E.coli.</a:t>
            </a:r>
          </a:p>
          <a:p>
            <a:pPr>
              <a:lnSpc>
                <a:spcPts val="2160"/>
              </a:lnSpc>
            </a:pPr>
            <a:endParaRPr lang="en-US" sz="2000" spc="112" dirty="0">
              <a:solidFill>
                <a:srgbClr val="FFFFFF"/>
              </a:solidFill>
            </a:endParaRPr>
          </a:p>
          <a:p>
            <a:endParaRPr lang="en-AU" dirty="0"/>
          </a:p>
        </p:txBody>
      </p:sp>
    </p:spTree>
    <p:extLst>
      <p:ext uri="{BB962C8B-B14F-4D97-AF65-F5344CB8AC3E}">
        <p14:creationId xmlns:p14="http://schemas.microsoft.com/office/powerpoint/2010/main" val="2814187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6A0751-E77D-DA37-9AB2-74CF0CD37671}"/>
              </a:ext>
            </a:extLst>
          </p:cNvPr>
          <p:cNvSpPr>
            <a:spLocks noGrp="1"/>
          </p:cNvSpPr>
          <p:nvPr>
            <p:ph type="body" sz="quarter" idx="10"/>
          </p:nvPr>
        </p:nvSpPr>
        <p:spPr>
          <a:xfrm>
            <a:off x="863279" y="941418"/>
            <a:ext cx="3558596" cy="3196828"/>
          </a:xfrm>
        </p:spPr>
        <p:txBody>
          <a:bodyPr/>
          <a:lstStyle/>
          <a:p>
            <a:r>
              <a:rPr lang="en-AU" sz="7200" dirty="0"/>
              <a:t>How’s this for a job?</a:t>
            </a:r>
          </a:p>
        </p:txBody>
      </p:sp>
      <p:pic>
        <p:nvPicPr>
          <p:cNvPr id="4" name="Picture 2" descr="Steve Boneham about to dive into the sewage to help replace the aerator filter">
            <a:extLst>
              <a:ext uri="{FF2B5EF4-FFF2-40B4-BE49-F238E27FC236}">
                <a16:creationId xmlns:a16="http://schemas.microsoft.com/office/drawing/2014/main" id="{0EFC39DE-AA08-8111-AD53-ED5C63F134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7910" y="693619"/>
            <a:ext cx="6564574" cy="54707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1258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5189B5-2C3C-1D51-F8CD-75885FCE775B}"/>
              </a:ext>
            </a:extLst>
          </p:cNvPr>
          <p:cNvSpPr>
            <a:spLocks noGrp="1"/>
          </p:cNvSpPr>
          <p:nvPr>
            <p:ph type="body" sz="quarter" idx="10"/>
          </p:nvPr>
        </p:nvSpPr>
        <p:spPr/>
        <p:txBody>
          <a:bodyPr/>
          <a:lstStyle/>
          <a:p>
            <a:r>
              <a:rPr lang="en-AU" sz="5400" dirty="0"/>
              <a:t>Let’s see some of the plant action</a:t>
            </a:r>
            <a:r>
              <a:rPr lang="en-AU" sz="4800" dirty="0"/>
              <a:t>.</a:t>
            </a:r>
          </a:p>
        </p:txBody>
      </p:sp>
      <p:sp>
        <p:nvSpPr>
          <p:cNvPr id="3" name="Text Placeholder 2">
            <a:extLst>
              <a:ext uri="{FF2B5EF4-FFF2-40B4-BE49-F238E27FC236}">
                <a16:creationId xmlns:a16="http://schemas.microsoft.com/office/drawing/2014/main" id="{B911E557-C6E7-902D-B622-3ABC2DD1D912}"/>
              </a:ext>
            </a:extLst>
          </p:cNvPr>
          <p:cNvSpPr>
            <a:spLocks noGrp="1"/>
          </p:cNvSpPr>
          <p:nvPr>
            <p:ph type="body" sz="quarter" idx="11"/>
          </p:nvPr>
        </p:nvSpPr>
        <p:spPr>
          <a:xfrm>
            <a:off x="456827" y="1903143"/>
            <a:ext cx="5984409" cy="4954857"/>
          </a:xfrm>
        </p:spPr>
        <p:txBody>
          <a:bodyPr/>
          <a:lstStyle/>
          <a:p>
            <a:r>
              <a:rPr lang="en-AU" sz="4000" dirty="0"/>
              <a:t>Divers at Bendigo Water Reclamation Plant</a:t>
            </a:r>
          </a:p>
        </p:txBody>
      </p:sp>
      <p:pic>
        <p:nvPicPr>
          <p:cNvPr id="6" name="Picture Placeholder 5" descr="A person in a yellow jacket and hat&#10;&#10;AI-generated content may be incorrect.">
            <a:extLst>
              <a:ext uri="{FF2B5EF4-FFF2-40B4-BE49-F238E27FC236}">
                <a16:creationId xmlns:a16="http://schemas.microsoft.com/office/drawing/2014/main" id="{FFF66683-7F09-BD62-65E9-78CBB3A8839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8123" r="8123"/>
          <a:stretch>
            <a:fillRect/>
          </a:stretch>
        </p:blipFill>
        <p:spPr/>
      </p:pic>
    </p:spTree>
    <p:extLst>
      <p:ext uri="{BB962C8B-B14F-4D97-AF65-F5344CB8AC3E}">
        <p14:creationId xmlns:p14="http://schemas.microsoft.com/office/powerpoint/2010/main" val="3828278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2" title="Divers at Bendigo Water Reclamation Plant">
            <a:hlinkClick r:id="" action="ppaction://media"/>
            <a:extLst>
              <a:ext uri="{FF2B5EF4-FFF2-40B4-BE49-F238E27FC236}">
                <a16:creationId xmlns:a16="http://schemas.microsoft.com/office/drawing/2014/main" id="{6DEE614B-9DD2-6E4E-74EB-70A931AACA93}"/>
              </a:ext>
            </a:extLst>
          </p:cNvPr>
          <p:cNvPicPr>
            <a:picLocks noRot="1" noChangeAspect="1"/>
          </p:cNvPicPr>
          <p:nvPr>
            <a:videoFile r:link="rId1"/>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1340548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CFB1B09-13AA-623D-71AB-10E573A5768D}"/>
              </a:ext>
            </a:extLst>
          </p:cNvPr>
          <p:cNvSpPr>
            <a:spLocks noGrp="1"/>
          </p:cNvSpPr>
          <p:nvPr>
            <p:ph type="body" sz="quarter" idx="10"/>
          </p:nvPr>
        </p:nvSpPr>
        <p:spPr>
          <a:xfrm>
            <a:off x="712930" y="1169987"/>
            <a:ext cx="5182904" cy="4518025"/>
          </a:xfrm>
        </p:spPr>
        <p:txBody>
          <a:bodyPr/>
          <a:lstStyle/>
          <a:p>
            <a:r>
              <a:rPr lang="en-AU" dirty="0"/>
              <a:t>What did we do in the past?</a:t>
            </a:r>
          </a:p>
        </p:txBody>
      </p:sp>
    </p:spTree>
    <p:extLst>
      <p:ext uri="{BB962C8B-B14F-4D97-AF65-F5344CB8AC3E}">
        <p14:creationId xmlns:p14="http://schemas.microsoft.com/office/powerpoint/2010/main" val="4206373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6737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DFE175-F5E6-7DE1-5893-9F4D7825DD08}"/>
              </a:ext>
            </a:extLst>
          </p:cNvPr>
          <p:cNvSpPr>
            <a:spLocks noGrp="1"/>
          </p:cNvSpPr>
          <p:nvPr>
            <p:ph type="body" sz="quarter" idx="10"/>
          </p:nvPr>
        </p:nvSpPr>
        <p:spPr>
          <a:xfrm>
            <a:off x="456827" y="519300"/>
            <a:ext cx="11143770" cy="604595"/>
          </a:xfrm>
        </p:spPr>
        <p:txBody>
          <a:bodyPr/>
          <a:lstStyle/>
          <a:p>
            <a:r>
              <a:rPr lang="en-AU" dirty="0"/>
              <a:t>Activity: reflecting on the history of sewage in Australia.</a:t>
            </a:r>
          </a:p>
          <a:p>
            <a:endParaRPr lang="en-AU" dirty="0"/>
          </a:p>
        </p:txBody>
      </p:sp>
      <p:sp>
        <p:nvSpPr>
          <p:cNvPr id="3" name="Text Placeholder 2">
            <a:extLst>
              <a:ext uri="{FF2B5EF4-FFF2-40B4-BE49-F238E27FC236}">
                <a16:creationId xmlns:a16="http://schemas.microsoft.com/office/drawing/2014/main" id="{B0E8E80D-D8B8-BA94-6598-34C61CB6891F}"/>
              </a:ext>
            </a:extLst>
          </p:cNvPr>
          <p:cNvSpPr>
            <a:spLocks noGrp="1"/>
          </p:cNvSpPr>
          <p:nvPr>
            <p:ph type="body" sz="quarter" idx="11"/>
          </p:nvPr>
        </p:nvSpPr>
        <p:spPr>
          <a:xfrm>
            <a:off x="456827" y="2060812"/>
            <a:ext cx="5043221" cy="4926240"/>
          </a:xfrm>
        </p:spPr>
        <p:txBody>
          <a:bodyPr/>
          <a:lstStyle/>
          <a:p>
            <a:r>
              <a:rPr lang="en-AU" b="1" dirty="0"/>
              <a:t>TASK: in your group.</a:t>
            </a:r>
            <a:br>
              <a:rPr lang="en-AU" dirty="0"/>
            </a:br>
            <a:br>
              <a:rPr lang="en-AU" dirty="0"/>
            </a:br>
            <a:r>
              <a:rPr lang="en-AU" dirty="0"/>
              <a:t>- Discuss what is happening in the image.</a:t>
            </a:r>
            <a:br>
              <a:rPr lang="en-AU" dirty="0"/>
            </a:br>
            <a:br>
              <a:rPr lang="en-AU" dirty="0"/>
            </a:br>
            <a:r>
              <a:rPr lang="en-AU" dirty="0"/>
              <a:t>- Think about how this might relate to the history of wastewater treatment in Australia.</a:t>
            </a:r>
            <a:br>
              <a:rPr lang="en-AU" dirty="0"/>
            </a:br>
            <a:br>
              <a:rPr lang="en-AU" dirty="0"/>
            </a:br>
            <a:r>
              <a:rPr lang="en-AU" dirty="0"/>
              <a:t>- Be prepared to report back to the class!</a:t>
            </a:r>
          </a:p>
        </p:txBody>
      </p:sp>
      <p:pic>
        <p:nvPicPr>
          <p:cNvPr id="4" name="Picture 3">
            <a:extLst>
              <a:ext uri="{FF2B5EF4-FFF2-40B4-BE49-F238E27FC236}">
                <a16:creationId xmlns:a16="http://schemas.microsoft.com/office/drawing/2014/main" id="{C3707980-53D5-4966-04C6-3264908B83C1}"/>
              </a:ext>
            </a:extLst>
          </p:cNvPr>
          <p:cNvPicPr/>
          <p:nvPr/>
        </p:nvPicPr>
        <p:blipFill>
          <a:blip r:embed="rId2"/>
          <a:stretch>
            <a:fillRect/>
          </a:stretch>
        </p:blipFill>
        <p:spPr>
          <a:xfrm>
            <a:off x="5363571" y="1296537"/>
            <a:ext cx="6523630" cy="5213446"/>
          </a:xfrm>
          <a:prstGeom prst="rect">
            <a:avLst/>
          </a:prstGeom>
          <a:ln>
            <a:noFill/>
          </a:ln>
          <a:effectLst>
            <a:softEdge rad="112500"/>
          </a:effectLst>
        </p:spPr>
      </p:pic>
    </p:spTree>
    <p:extLst>
      <p:ext uri="{BB962C8B-B14F-4D97-AF65-F5344CB8AC3E}">
        <p14:creationId xmlns:p14="http://schemas.microsoft.com/office/powerpoint/2010/main" val="4249813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DFE175-F5E6-7DE1-5893-9F4D7825DD08}"/>
              </a:ext>
            </a:extLst>
          </p:cNvPr>
          <p:cNvSpPr>
            <a:spLocks noGrp="1"/>
          </p:cNvSpPr>
          <p:nvPr>
            <p:ph type="body" sz="quarter" idx="10"/>
          </p:nvPr>
        </p:nvSpPr>
        <p:spPr>
          <a:xfrm>
            <a:off x="456827" y="519300"/>
            <a:ext cx="11143770" cy="604595"/>
          </a:xfrm>
        </p:spPr>
        <p:txBody>
          <a:bodyPr/>
          <a:lstStyle/>
          <a:p>
            <a:r>
              <a:rPr lang="en-AU" dirty="0"/>
              <a:t>What did we do in the past?</a:t>
            </a:r>
          </a:p>
          <a:p>
            <a:endParaRPr lang="en-AU" dirty="0"/>
          </a:p>
        </p:txBody>
      </p:sp>
      <p:sp>
        <p:nvSpPr>
          <p:cNvPr id="3" name="Text Placeholder 2">
            <a:extLst>
              <a:ext uri="{FF2B5EF4-FFF2-40B4-BE49-F238E27FC236}">
                <a16:creationId xmlns:a16="http://schemas.microsoft.com/office/drawing/2014/main" id="{B0E8E80D-D8B8-BA94-6598-34C61CB6891F}"/>
              </a:ext>
            </a:extLst>
          </p:cNvPr>
          <p:cNvSpPr>
            <a:spLocks noGrp="1"/>
          </p:cNvSpPr>
          <p:nvPr>
            <p:ph type="body" sz="quarter" idx="11"/>
          </p:nvPr>
        </p:nvSpPr>
        <p:spPr>
          <a:xfrm>
            <a:off x="456827" y="1123895"/>
            <a:ext cx="4963237" cy="4926240"/>
          </a:xfrm>
        </p:spPr>
        <p:txBody>
          <a:bodyPr/>
          <a:lstStyle/>
          <a:p>
            <a:r>
              <a:rPr lang="en-AU" b="1" dirty="0"/>
              <a:t>Resource A</a:t>
            </a:r>
            <a:br>
              <a:rPr lang="en-AU" b="1" dirty="0"/>
            </a:br>
            <a:br>
              <a:rPr lang="en-AU" b="1" dirty="0"/>
            </a:br>
            <a:r>
              <a:rPr lang="en-AU" dirty="0"/>
              <a:t>- In the early days of colonial Australia we had ‘nightmen’ who collected our ‘night soil’ (poo and wee). </a:t>
            </a:r>
          </a:p>
          <a:p>
            <a:r>
              <a:rPr lang="en-AU" dirty="0"/>
              <a:t>- This dangerous (and stinky) job was meant to keep cities safe from diseases like cholera, dysentery and typhoid, by moving our waste to the outskirts of town before sewerage pipes did the waste removal for us. </a:t>
            </a:r>
          </a:p>
          <a:p>
            <a:r>
              <a:rPr lang="en-AU" dirty="0"/>
              <a:t>- In this cartoon the nightmen are being shown as spreading disease - which is a bit unfair!</a:t>
            </a:r>
          </a:p>
          <a:p>
            <a:br>
              <a:rPr lang="en-AU" dirty="0"/>
            </a:br>
            <a:br>
              <a:rPr lang="en-AU" dirty="0"/>
            </a:br>
            <a:endParaRPr lang="en-AU" dirty="0"/>
          </a:p>
        </p:txBody>
      </p:sp>
      <p:pic>
        <p:nvPicPr>
          <p:cNvPr id="4" name="Picture 3">
            <a:extLst>
              <a:ext uri="{FF2B5EF4-FFF2-40B4-BE49-F238E27FC236}">
                <a16:creationId xmlns:a16="http://schemas.microsoft.com/office/drawing/2014/main" id="{C3707980-53D5-4966-04C6-3264908B83C1}"/>
              </a:ext>
            </a:extLst>
          </p:cNvPr>
          <p:cNvPicPr/>
          <p:nvPr/>
        </p:nvPicPr>
        <p:blipFill>
          <a:blip r:embed="rId2"/>
          <a:stretch>
            <a:fillRect/>
          </a:stretch>
        </p:blipFill>
        <p:spPr>
          <a:xfrm>
            <a:off x="5363571" y="1296537"/>
            <a:ext cx="6523630" cy="5213446"/>
          </a:xfrm>
          <a:prstGeom prst="rect">
            <a:avLst/>
          </a:prstGeom>
          <a:ln>
            <a:noFill/>
          </a:ln>
          <a:effectLst>
            <a:softEdge rad="112500"/>
          </a:effectLst>
        </p:spPr>
      </p:pic>
    </p:spTree>
    <p:extLst>
      <p:ext uri="{BB962C8B-B14F-4D97-AF65-F5344CB8AC3E}">
        <p14:creationId xmlns:p14="http://schemas.microsoft.com/office/powerpoint/2010/main" val="127429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DFE175-F5E6-7DE1-5893-9F4D7825DD08}"/>
              </a:ext>
            </a:extLst>
          </p:cNvPr>
          <p:cNvSpPr>
            <a:spLocks noGrp="1"/>
          </p:cNvSpPr>
          <p:nvPr>
            <p:ph type="body" sz="quarter" idx="10"/>
          </p:nvPr>
        </p:nvSpPr>
        <p:spPr>
          <a:xfrm>
            <a:off x="456827" y="519300"/>
            <a:ext cx="11143770" cy="604595"/>
          </a:xfrm>
        </p:spPr>
        <p:txBody>
          <a:bodyPr/>
          <a:lstStyle/>
          <a:p>
            <a:r>
              <a:rPr lang="en-AU" dirty="0"/>
              <a:t>What did we do in the past?</a:t>
            </a:r>
          </a:p>
          <a:p>
            <a:endParaRPr lang="en-AU" dirty="0"/>
          </a:p>
        </p:txBody>
      </p:sp>
      <p:sp>
        <p:nvSpPr>
          <p:cNvPr id="3" name="Text Placeholder 2">
            <a:extLst>
              <a:ext uri="{FF2B5EF4-FFF2-40B4-BE49-F238E27FC236}">
                <a16:creationId xmlns:a16="http://schemas.microsoft.com/office/drawing/2014/main" id="{B0E8E80D-D8B8-BA94-6598-34C61CB6891F}"/>
              </a:ext>
            </a:extLst>
          </p:cNvPr>
          <p:cNvSpPr>
            <a:spLocks noGrp="1"/>
          </p:cNvSpPr>
          <p:nvPr>
            <p:ph type="body" sz="quarter" idx="11"/>
          </p:nvPr>
        </p:nvSpPr>
        <p:spPr>
          <a:xfrm>
            <a:off x="456827" y="1287207"/>
            <a:ext cx="4963237" cy="4926240"/>
          </a:xfrm>
        </p:spPr>
        <p:txBody>
          <a:bodyPr/>
          <a:lstStyle/>
          <a:p>
            <a:r>
              <a:rPr lang="en-AU" b="1" dirty="0"/>
              <a:t>Resource B</a:t>
            </a:r>
            <a:br>
              <a:rPr lang="en-AU" b="1" dirty="0"/>
            </a:br>
            <a:br>
              <a:rPr lang="en-AU" b="1" dirty="0"/>
            </a:br>
            <a:r>
              <a:rPr lang="en-AU" dirty="0"/>
              <a:t>- Before sewerage pipes took sewage away from our homes, people went to the toilet in cess-pans. These were collected by the ‘nightman’ and thrown into big lined holes called cesspits. </a:t>
            </a:r>
          </a:p>
          <a:p>
            <a:r>
              <a:rPr lang="en-AU" dirty="0"/>
              <a:t>- These cesspits often leaked, polluting the water supply and environment. </a:t>
            </a:r>
          </a:p>
          <a:p>
            <a:r>
              <a:rPr lang="en-AU" dirty="0"/>
              <a:t>- You would certainly want your cess-pan to be air and watertight…!</a:t>
            </a:r>
          </a:p>
          <a:p>
            <a:br>
              <a:rPr lang="en-AU" dirty="0"/>
            </a:br>
            <a:br>
              <a:rPr lang="en-AU" dirty="0"/>
            </a:br>
            <a:endParaRPr lang="en-AU" dirty="0"/>
          </a:p>
        </p:txBody>
      </p:sp>
      <p:pic>
        <p:nvPicPr>
          <p:cNvPr id="5" name="Picture 4">
            <a:extLst>
              <a:ext uri="{FF2B5EF4-FFF2-40B4-BE49-F238E27FC236}">
                <a16:creationId xmlns:a16="http://schemas.microsoft.com/office/drawing/2014/main" id="{26FC37D8-8276-977C-6F60-D853CEBCE514}"/>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771938" y="481240"/>
            <a:ext cx="4811973" cy="5895519"/>
          </a:xfrm>
          <a:prstGeom prst="rect">
            <a:avLst/>
          </a:prstGeom>
          <a:ln>
            <a:noFill/>
          </a:ln>
          <a:effectLst>
            <a:softEdge rad="112500"/>
          </a:effectLst>
        </p:spPr>
      </p:pic>
    </p:spTree>
    <p:extLst>
      <p:ext uri="{BB962C8B-B14F-4D97-AF65-F5344CB8AC3E}">
        <p14:creationId xmlns:p14="http://schemas.microsoft.com/office/powerpoint/2010/main" val="7930576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DFE175-F5E6-7DE1-5893-9F4D7825DD08}"/>
              </a:ext>
            </a:extLst>
          </p:cNvPr>
          <p:cNvSpPr>
            <a:spLocks noGrp="1"/>
          </p:cNvSpPr>
          <p:nvPr>
            <p:ph type="body" sz="quarter" idx="10"/>
          </p:nvPr>
        </p:nvSpPr>
        <p:spPr>
          <a:xfrm>
            <a:off x="456827" y="519300"/>
            <a:ext cx="11143770" cy="604595"/>
          </a:xfrm>
        </p:spPr>
        <p:txBody>
          <a:bodyPr/>
          <a:lstStyle/>
          <a:p>
            <a:r>
              <a:rPr lang="en-AU" dirty="0"/>
              <a:t>What did we do in the past?</a:t>
            </a:r>
          </a:p>
          <a:p>
            <a:endParaRPr lang="en-AU" dirty="0"/>
          </a:p>
        </p:txBody>
      </p:sp>
      <p:sp>
        <p:nvSpPr>
          <p:cNvPr id="3" name="Text Placeholder 2">
            <a:extLst>
              <a:ext uri="{FF2B5EF4-FFF2-40B4-BE49-F238E27FC236}">
                <a16:creationId xmlns:a16="http://schemas.microsoft.com/office/drawing/2014/main" id="{B0E8E80D-D8B8-BA94-6598-34C61CB6891F}"/>
              </a:ext>
            </a:extLst>
          </p:cNvPr>
          <p:cNvSpPr>
            <a:spLocks noGrp="1"/>
          </p:cNvSpPr>
          <p:nvPr>
            <p:ph type="body" sz="quarter" idx="11"/>
          </p:nvPr>
        </p:nvSpPr>
        <p:spPr>
          <a:xfrm>
            <a:off x="456827" y="1287207"/>
            <a:ext cx="4963237" cy="4926240"/>
          </a:xfrm>
        </p:spPr>
        <p:txBody>
          <a:bodyPr/>
          <a:lstStyle/>
          <a:p>
            <a:r>
              <a:rPr lang="en-AU" b="1" dirty="0"/>
              <a:t>Resource C</a:t>
            </a:r>
            <a:br>
              <a:rPr lang="en-AU" b="1" dirty="0"/>
            </a:br>
            <a:br>
              <a:rPr lang="en-AU" b="1" dirty="0"/>
            </a:br>
            <a:r>
              <a:rPr lang="en-AU" dirty="0"/>
              <a:t>- If you lived outside of a major city centre in Australia, you likely had an outhouse in your back yard.</a:t>
            </a:r>
          </a:p>
          <a:p>
            <a:br>
              <a:rPr lang="en-AU" dirty="0"/>
            </a:br>
            <a:r>
              <a:rPr lang="en-AU" dirty="0"/>
              <a:t>- This was the case right up to the e</a:t>
            </a:r>
            <a:br>
              <a:rPr lang="en-AU" dirty="0"/>
            </a:br>
            <a:r>
              <a:rPr lang="en-AU" dirty="0"/>
              <a:t>early 1970s in some cases. </a:t>
            </a:r>
          </a:p>
          <a:p>
            <a:br>
              <a:rPr lang="en-AU" dirty="0"/>
            </a:br>
            <a:r>
              <a:rPr lang="en-AU" dirty="0"/>
              <a:t>- Again, it was someone’s job to collect the waste at night. </a:t>
            </a:r>
          </a:p>
          <a:p>
            <a:br>
              <a:rPr lang="en-AU" dirty="0"/>
            </a:br>
            <a:br>
              <a:rPr lang="en-AU" dirty="0"/>
            </a:br>
            <a:endParaRPr lang="en-AU" dirty="0"/>
          </a:p>
        </p:txBody>
      </p:sp>
      <p:pic>
        <p:nvPicPr>
          <p:cNvPr id="12" name="Picture 11" descr="Long shot of a row of houses&#10;&#10;AI-generated content may be incorrect.">
            <a:extLst>
              <a:ext uri="{FF2B5EF4-FFF2-40B4-BE49-F238E27FC236}">
                <a16:creationId xmlns:a16="http://schemas.microsoft.com/office/drawing/2014/main" id="{026D9D5E-D6E5-BD85-E727-7E1F61B091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0064" y="1621276"/>
            <a:ext cx="6374061" cy="4258102"/>
          </a:xfrm>
          <a:prstGeom prst="rect">
            <a:avLst/>
          </a:prstGeom>
          <a:ln>
            <a:noFill/>
          </a:ln>
          <a:effectLst>
            <a:softEdge rad="112500"/>
          </a:effectLst>
        </p:spPr>
      </p:pic>
    </p:spTree>
    <p:extLst>
      <p:ext uri="{BB962C8B-B14F-4D97-AF65-F5344CB8AC3E}">
        <p14:creationId xmlns:p14="http://schemas.microsoft.com/office/powerpoint/2010/main" val="3104920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DFE175-F5E6-7DE1-5893-9F4D7825DD08}"/>
              </a:ext>
            </a:extLst>
          </p:cNvPr>
          <p:cNvSpPr>
            <a:spLocks noGrp="1"/>
          </p:cNvSpPr>
          <p:nvPr>
            <p:ph type="body" sz="quarter" idx="10"/>
          </p:nvPr>
        </p:nvSpPr>
        <p:spPr>
          <a:xfrm>
            <a:off x="456827" y="519300"/>
            <a:ext cx="11143770" cy="604595"/>
          </a:xfrm>
        </p:spPr>
        <p:txBody>
          <a:bodyPr/>
          <a:lstStyle/>
          <a:p>
            <a:r>
              <a:rPr lang="en-AU" dirty="0"/>
              <a:t>What did we do in the past?</a:t>
            </a:r>
          </a:p>
          <a:p>
            <a:endParaRPr lang="en-AU" dirty="0"/>
          </a:p>
        </p:txBody>
      </p:sp>
      <p:sp>
        <p:nvSpPr>
          <p:cNvPr id="3" name="Text Placeholder 2">
            <a:extLst>
              <a:ext uri="{FF2B5EF4-FFF2-40B4-BE49-F238E27FC236}">
                <a16:creationId xmlns:a16="http://schemas.microsoft.com/office/drawing/2014/main" id="{B0E8E80D-D8B8-BA94-6598-34C61CB6891F}"/>
              </a:ext>
            </a:extLst>
          </p:cNvPr>
          <p:cNvSpPr>
            <a:spLocks noGrp="1"/>
          </p:cNvSpPr>
          <p:nvPr>
            <p:ph type="body" sz="quarter" idx="11"/>
          </p:nvPr>
        </p:nvSpPr>
        <p:spPr>
          <a:xfrm>
            <a:off x="456827" y="1287207"/>
            <a:ext cx="4963237" cy="4926240"/>
          </a:xfrm>
        </p:spPr>
        <p:txBody>
          <a:bodyPr/>
          <a:lstStyle/>
          <a:p>
            <a:r>
              <a:rPr lang="en-AU" b="1" dirty="0"/>
              <a:t>Resource D</a:t>
            </a:r>
            <a:br>
              <a:rPr lang="en-AU" b="1" dirty="0"/>
            </a:br>
            <a:br>
              <a:rPr lang="en-AU" b="1" dirty="0"/>
            </a:br>
            <a:br>
              <a:rPr lang="en-AU" b="1" dirty="0"/>
            </a:br>
            <a:r>
              <a:rPr lang="en-AU" dirty="0"/>
              <a:t>- This is an actual ‘nightsoil’ truck from Bendigo. </a:t>
            </a:r>
            <a:br>
              <a:rPr lang="en-AU" dirty="0"/>
            </a:br>
            <a:endParaRPr lang="en-AU" dirty="0"/>
          </a:p>
          <a:p>
            <a:r>
              <a:rPr lang="en-AU" dirty="0"/>
              <a:t>- You can see in the back the place where the cess-pans would go. </a:t>
            </a:r>
            <a:br>
              <a:rPr lang="en-AU" dirty="0"/>
            </a:br>
            <a:endParaRPr lang="en-AU" dirty="0"/>
          </a:p>
          <a:p>
            <a:r>
              <a:rPr lang="en-AU" dirty="0"/>
              <a:t>- You wouldn’t want to drive this around a corner too fast…</a:t>
            </a:r>
          </a:p>
          <a:p>
            <a:br>
              <a:rPr lang="en-AU" dirty="0"/>
            </a:br>
            <a:br>
              <a:rPr lang="en-AU" dirty="0"/>
            </a:br>
            <a:endParaRPr lang="en-AU" dirty="0"/>
          </a:p>
        </p:txBody>
      </p:sp>
      <p:pic>
        <p:nvPicPr>
          <p:cNvPr id="4" name="Picture 3">
            <a:extLst>
              <a:ext uri="{FF2B5EF4-FFF2-40B4-BE49-F238E27FC236}">
                <a16:creationId xmlns:a16="http://schemas.microsoft.com/office/drawing/2014/main" id="{32ED033A-21DF-0601-F145-8ECEFF4E69F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5233025" y="1123895"/>
            <a:ext cx="6722414" cy="5298753"/>
          </a:xfrm>
          <a:prstGeom prst="rect">
            <a:avLst/>
          </a:prstGeom>
          <a:ln>
            <a:noFill/>
          </a:ln>
          <a:effectLst>
            <a:softEdge rad="112500"/>
          </a:effectLst>
        </p:spPr>
      </p:pic>
    </p:spTree>
    <p:extLst>
      <p:ext uri="{BB962C8B-B14F-4D97-AF65-F5344CB8AC3E}">
        <p14:creationId xmlns:p14="http://schemas.microsoft.com/office/powerpoint/2010/main" val="463746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5ACDAF-6DBA-E2C5-9C67-FB44D5F9AA6B}"/>
              </a:ext>
            </a:extLst>
          </p:cNvPr>
          <p:cNvSpPr>
            <a:spLocks noGrp="1"/>
          </p:cNvSpPr>
          <p:nvPr>
            <p:ph type="body" sz="quarter" idx="10"/>
          </p:nvPr>
        </p:nvSpPr>
        <p:spPr/>
        <p:txBody>
          <a:bodyPr/>
          <a:lstStyle/>
          <a:p>
            <a:r>
              <a:rPr lang="en-AU" sz="5400" dirty="0"/>
              <a:t>What have we learnt?</a:t>
            </a:r>
          </a:p>
        </p:txBody>
      </p:sp>
      <p:sp>
        <p:nvSpPr>
          <p:cNvPr id="3" name="Text Placeholder 2">
            <a:extLst>
              <a:ext uri="{FF2B5EF4-FFF2-40B4-BE49-F238E27FC236}">
                <a16:creationId xmlns:a16="http://schemas.microsoft.com/office/drawing/2014/main" id="{0EEA7650-E610-F23C-84A7-9822DE387574}"/>
              </a:ext>
            </a:extLst>
          </p:cNvPr>
          <p:cNvSpPr>
            <a:spLocks noGrp="1"/>
          </p:cNvSpPr>
          <p:nvPr>
            <p:ph type="body" sz="quarter" idx="12"/>
          </p:nvPr>
        </p:nvSpPr>
        <p:spPr>
          <a:xfrm>
            <a:off x="5932316" y="707567"/>
            <a:ext cx="4875922" cy="5442866"/>
          </a:xfrm>
        </p:spPr>
        <p:txBody>
          <a:bodyPr/>
          <a:lstStyle/>
          <a:p>
            <a:r>
              <a:rPr lang="en-US" sz="4400" dirty="0"/>
              <a:t>In the past </a:t>
            </a:r>
            <a:r>
              <a:rPr lang="en-US" sz="4400" u="sng" dirty="0"/>
              <a:t>we didn’t deal with our wastewater properly</a:t>
            </a:r>
            <a:r>
              <a:rPr lang="en-US" sz="4400" dirty="0"/>
              <a:t>, this resulted in poor health, disease, and a very polluted environment. </a:t>
            </a:r>
          </a:p>
          <a:p>
            <a:endParaRPr lang="en-AU" dirty="0"/>
          </a:p>
        </p:txBody>
      </p:sp>
    </p:spTree>
    <p:extLst>
      <p:ext uri="{BB962C8B-B14F-4D97-AF65-F5344CB8AC3E}">
        <p14:creationId xmlns:p14="http://schemas.microsoft.com/office/powerpoint/2010/main" val="37966003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E29BA6-2FF0-6809-180E-DEE40A25F9DB}"/>
              </a:ext>
            </a:extLst>
          </p:cNvPr>
          <p:cNvSpPr>
            <a:spLocks noGrp="1"/>
          </p:cNvSpPr>
          <p:nvPr>
            <p:ph type="body" sz="quarter" idx="10"/>
          </p:nvPr>
        </p:nvSpPr>
        <p:spPr>
          <a:xfrm>
            <a:off x="769858" y="1222305"/>
            <a:ext cx="3463624" cy="2065733"/>
          </a:xfrm>
        </p:spPr>
        <p:txBody>
          <a:bodyPr/>
          <a:lstStyle/>
          <a:p>
            <a:r>
              <a:rPr lang="en-AU" sz="7200" dirty="0"/>
              <a:t>Quick Quiz</a:t>
            </a:r>
            <a:br>
              <a:rPr lang="en-AU" sz="7200" dirty="0"/>
            </a:br>
            <a:endParaRPr lang="en-AU" sz="7200" dirty="0"/>
          </a:p>
        </p:txBody>
      </p:sp>
      <p:sp>
        <p:nvSpPr>
          <p:cNvPr id="10" name="TextBox 9">
            <a:extLst>
              <a:ext uri="{FF2B5EF4-FFF2-40B4-BE49-F238E27FC236}">
                <a16:creationId xmlns:a16="http://schemas.microsoft.com/office/drawing/2014/main" id="{5918CA97-FC96-4B28-7293-4F7DFB00B252}"/>
              </a:ext>
            </a:extLst>
          </p:cNvPr>
          <p:cNvSpPr txBox="1"/>
          <p:nvPr/>
        </p:nvSpPr>
        <p:spPr>
          <a:xfrm>
            <a:off x="5152184" y="322491"/>
            <a:ext cx="6650610" cy="489878"/>
          </a:xfrm>
          <a:prstGeom prst="rect">
            <a:avLst/>
          </a:prstGeom>
          <a:noFill/>
        </p:spPr>
        <p:txBody>
          <a:bodyPr wrap="square">
            <a:spAutoFit/>
          </a:bodyPr>
          <a:lstStyle/>
          <a:p>
            <a:pPr>
              <a:lnSpc>
                <a:spcPct val="150000"/>
              </a:lnSpc>
              <a:spcBef>
                <a:spcPts val="600"/>
              </a:spcBef>
            </a:pPr>
            <a:r>
              <a:rPr lang="en-AU" sz="2000" dirty="0">
                <a:solidFill>
                  <a:schemeClr val="bg1"/>
                </a:solidFill>
                <a:latin typeface="Barlow" panose="00000500000000000000" pitchFamily="2" charset="0"/>
              </a:rPr>
              <a:t>A. We all create wastewater. True or False?</a:t>
            </a:r>
          </a:p>
        </p:txBody>
      </p:sp>
      <p:sp>
        <p:nvSpPr>
          <p:cNvPr id="14" name="TextBox 13">
            <a:extLst>
              <a:ext uri="{FF2B5EF4-FFF2-40B4-BE49-F238E27FC236}">
                <a16:creationId xmlns:a16="http://schemas.microsoft.com/office/drawing/2014/main" id="{164C171F-2C4A-062B-38A1-A2358BE22D0C}"/>
              </a:ext>
            </a:extLst>
          </p:cNvPr>
          <p:cNvSpPr txBox="1"/>
          <p:nvPr/>
        </p:nvSpPr>
        <p:spPr>
          <a:xfrm>
            <a:off x="5144978" y="939480"/>
            <a:ext cx="7305673" cy="489878"/>
          </a:xfrm>
          <a:prstGeom prst="rect">
            <a:avLst/>
          </a:prstGeom>
          <a:noFill/>
        </p:spPr>
        <p:txBody>
          <a:bodyPr wrap="square">
            <a:spAutoFit/>
          </a:bodyPr>
          <a:lstStyle/>
          <a:p>
            <a:pPr>
              <a:lnSpc>
                <a:spcPct val="150000"/>
              </a:lnSpc>
              <a:spcBef>
                <a:spcPts val="600"/>
              </a:spcBef>
            </a:pPr>
            <a:r>
              <a:rPr lang="en-AU" sz="2000" dirty="0">
                <a:solidFill>
                  <a:schemeClr val="bg1"/>
                </a:solidFill>
                <a:latin typeface="Barlow" panose="00000500000000000000" pitchFamily="2" charset="0"/>
              </a:rPr>
              <a:t>B. We should only flush pee, poo and toilet paper. True or False?</a:t>
            </a:r>
          </a:p>
        </p:txBody>
      </p:sp>
      <p:sp>
        <p:nvSpPr>
          <p:cNvPr id="18" name="TextBox 17">
            <a:extLst>
              <a:ext uri="{FF2B5EF4-FFF2-40B4-BE49-F238E27FC236}">
                <a16:creationId xmlns:a16="http://schemas.microsoft.com/office/drawing/2014/main" id="{9D7B8A24-E1FE-9A23-D558-FEE0ECDA7FE3}"/>
              </a:ext>
            </a:extLst>
          </p:cNvPr>
          <p:cNvSpPr txBox="1"/>
          <p:nvPr/>
        </p:nvSpPr>
        <p:spPr>
          <a:xfrm>
            <a:off x="5152184" y="1506587"/>
            <a:ext cx="7128434" cy="489878"/>
          </a:xfrm>
          <a:prstGeom prst="rect">
            <a:avLst/>
          </a:prstGeom>
          <a:noFill/>
        </p:spPr>
        <p:txBody>
          <a:bodyPr wrap="square">
            <a:spAutoFit/>
          </a:bodyPr>
          <a:lstStyle/>
          <a:p>
            <a:pPr>
              <a:lnSpc>
                <a:spcPct val="150000"/>
              </a:lnSpc>
              <a:spcBef>
                <a:spcPts val="600"/>
              </a:spcBef>
            </a:pPr>
            <a:r>
              <a:rPr lang="en-AU" sz="2000" dirty="0">
                <a:solidFill>
                  <a:schemeClr val="bg1"/>
                </a:solidFill>
                <a:latin typeface="Barlow" panose="00000500000000000000" pitchFamily="2" charset="0"/>
              </a:rPr>
              <a:t>C. Wet wipes can be flushed down the toilet. True or False?</a:t>
            </a:r>
          </a:p>
        </p:txBody>
      </p:sp>
      <p:sp>
        <p:nvSpPr>
          <p:cNvPr id="22" name="TextBox 21">
            <a:extLst>
              <a:ext uri="{FF2B5EF4-FFF2-40B4-BE49-F238E27FC236}">
                <a16:creationId xmlns:a16="http://schemas.microsoft.com/office/drawing/2014/main" id="{FE2105D6-2F2E-3FFD-5D4A-798DCA730691}"/>
              </a:ext>
            </a:extLst>
          </p:cNvPr>
          <p:cNvSpPr txBox="1"/>
          <p:nvPr/>
        </p:nvSpPr>
        <p:spPr>
          <a:xfrm>
            <a:off x="5152185" y="2130347"/>
            <a:ext cx="6796338" cy="951543"/>
          </a:xfrm>
          <a:prstGeom prst="rect">
            <a:avLst/>
          </a:prstGeom>
          <a:noFill/>
        </p:spPr>
        <p:txBody>
          <a:bodyPr wrap="square">
            <a:spAutoFit/>
          </a:bodyPr>
          <a:lstStyle/>
          <a:p>
            <a:pPr>
              <a:lnSpc>
                <a:spcPct val="150000"/>
              </a:lnSpc>
              <a:spcBef>
                <a:spcPts val="600"/>
              </a:spcBef>
            </a:pPr>
            <a:r>
              <a:rPr lang="en-AU" sz="2000" dirty="0">
                <a:solidFill>
                  <a:schemeClr val="bg1"/>
                </a:solidFill>
                <a:latin typeface="Barlow" panose="00000500000000000000" pitchFamily="2" charset="0"/>
              </a:rPr>
              <a:t>D. In colonial Victoria, lots of people got sick from untreated wastewater. True or False?</a:t>
            </a:r>
          </a:p>
        </p:txBody>
      </p:sp>
      <p:sp>
        <p:nvSpPr>
          <p:cNvPr id="26" name="TextBox 25">
            <a:extLst>
              <a:ext uri="{FF2B5EF4-FFF2-40B4-BE49-F238E27FC236}">
                <a16:creationId xmlns:a16="http://schemas.microsoft.com/office/drawing/2014/main" id="{5CF70842-E1F5-F4E0-4FD4-354A1B9D49FA}"/>
              </a:ext>
            </a:extLst>
          </p:cNvPr>
          <p:cNvSpPr txBox="1"/>
          <p:nvPr/>
        </p:nvSpPr>
        <p:spPr>
          <a:xfrm>
            <a:off x="5144977" y="3197734"/>
            <a:ext cx="7305674" cy="951543"/>
          </a:xfrm>
          <a:prstGeom prst="rect">
            <a:avLst/>
          </a:prstGeom>
          <a:noFill/>
        </p:spPr>
        <p:txBody>
          <a:bodyPr wrap="square">
            <a:spAutoFit/>
          </a:bodyPr>
          <a:lstStyle/>
          <a:p>
            <a:pPr>
              <a:lnSpc>
                <a:spcPct val="150000"/>
              </a:lnSpc>
              <a:spcBef>
                <a:spcPts val="600"/>
              </a:spcBef>
            </a:pPr>
            <a:r>
              <a:rPr lang="en-AU" sz="2000" dirty="0">
                <a:solidFill>
                  <a:schemeClr val="bg1"/>
                </a:solidFill>
                <a:latin typeface="Barlow" panose="00000500000000000000" pitchFamily="2" charset="0"/>
              </a:rPr>
              <a:t>E. Wastewater that goes to the reclamation plant is 1% water? True or False?</a:t>
            </a:r>
          </a:p>
        </p:txBody>
      </p:sp>
      <p:sp>
        <p:nvSpPr>
          <p:cNvPr id="30" name="TextBox 29">
            <a:extLst>
              <a:ext uri="{FF2B5EF4-FFF2-40B4-BE49-F238E27FC236}">
                <a16:creationId xmlns:a16="http://schemas.microsoft.com/office/drawing/2014/main" id="{B1FDDDCE-796B-6C88-107C-57B8775AEA87}"/>
              </a:ext>
            </a:extLst>
          </p:cNvPr>
          <p:cNvSpPr txBox="1"/>
          <p:nvPr/>
        </p:nvSpPr>
        <p:spPr>
          <a:xfrm>
            <a:off x="5152184" y="4187892"/>
            <a:ext cx="6796339" cy="951543"/>
          </a:xfrm>
          <a:prstGeom prst="rect">
            <a:avLst/>
          </a:prstGeom>
          <a:noFill/>
        </p:spPr>
        <p:txBody>
          <a:bodyPr wrap="square">
            <a:spAutoFit/>
          </a:bodyPr>
          <a:lstStyle/>
          <a:p>
            <a:pPr>
              <a:lnSpc>
                <a:spcPct val="150000"/>
              </a:lnSpc>
              <a:spcBef>
                <a:spcPts val="600"/>
              </a:spcBef>
            </a:pPr>
            <a:r>
              <a:rPr lang="en-AU" sz="2000" dirty="0">
                <a:solidFill>
                  <a:schemeClr val="bg1"/>
                </a:solidFill>
                <a:latin typeface="Barlow" panose="00000500000000000000" pitchFamily="2" charset="0"/>
              </a:rPr>
              <a:t>F .We have always had pipes taking sewage away from our houses? True or False?</a:t>
            </a:r>
          </a:p>
        </p:txBody>
      </p:sp>
      <p:sp>
        <p:nvSpPr>
          <p:cNvPr id="3" name="TextBox 2">
            <a:extLst>
              <a:ext uri="{FF2B5EF4-FFF2-40B4-BE49-F238E27FC236}">
                <a16:creationId xmlns:a16="http://schemas.microsoft.com/office/drawing/2014/main" id="{3164D96E-8BE6-0485-579E-EB937BCA53B2}"/>
              </a:ext>
            </a:extLst>
          </p:cNvPr>
          <p:cNvSpPr txBox="1"/>
          <p:nvPr/>
        </p:nvSpPr>
        <p:spPr>
          <a:xfrm>
            <a:off x="5152184" y="5216664"/>
            <a:ext cx="6796339" cy="489878"/>
          </a:xfrm>
          <a:prstGeom prst="rect">
            <a:avLst/>
          </a:prstGeom>
          <a:noFill/>
        </p:spPr>
        <p:txBody>
          <a:bodyPr wrap="square">
            <a:spAutoFit/>
          </a:bodyPr>
          <a:lstStyle/>
          <a:p>
            <a:pPr>
              <a:lnSpc>
                <a:spcPct val="150000"/>
              </a:lnSpc>
              <a:spcBef>
                <a:spcPts val="600"/>
              </a:spcBef>
            </a:pPr>
            <a:r>
              <a:rPr lang="en-AU" sz="2000" dirty="0">
                <a:solidFill>
                  <a:schemeClr val="bg1"/>
                </a:solidFill>
                <a:latin typeface="Barlow" panose="00000500000000000000" pitchFamily="2" charset="0"/>
              </a:rPr>
              <a:t>G .We use UV light to help treat wastewater? True or False?</a:t>
            </a:r>
          </a:p>
        </p:txBody>
      </p:sp>
      <p:sp>
        <p:nvSpPr>
          <p:cNvPr id="4" name="TextBox 3">
            <a:extLst>
              <a:ext uri="{FF2B5EF4-FFF2-40B4-BE49-F238E27FC236}">
                <a16:creationId xmlns:a16="http://schemas.microsoft.com/office/drawing/2014/main" id="{4B00AB45-F819-635A-4F30-52945330A737}"/>
              </a:ext>
            </a:extLst>
          </p:cNvPr>
          <p:cNvSpPr txBox="1"/>
          <p:nvPr/>
        </p:nvSpPr>
        <p:spPr>
          <a:xfrm>
            <a:off x="5152184" y="5833653"/>
            <a:ext cx="6490354" cy="489878"/>
          </a:xfrm>
          <a:prstGeom prst="rect">
            <a:avLst/>
          </a:prstGeom>
          <a:noFill/>
        </p:spPr>
        <p:txBody>
          <a:bodyPr wrap="square">
            <a:spAutoFit/>
          </a:bodyPr>
          <a:lstStyle/>
          <a:p>
            <a:pPr>
              <a:lnSpc>
                <a:spcPct val="150000"/>
              </a:lnSpc>
              <a:spcBef>
                <a:spcPts val="600"/>
              </a:spcBef>
            </a:pPr>
            <a:r>
              <a:rPr lang="en-AU" sz="2000" dirty="0">
                <a:solidFill>
                  <a:schemeClr val="bg1"/>
                </a:solidFill>
                <a:latin typeface="Barlow" panose="00000500000000000000" pitchFamily="2" charset="0"/>
              </a:rPr>
              <a:t>H. Poo diver isn’t a real job? True or False?</a:t>
            </a:r>
          </a:p>
        </p:txBody>
      </p:sp>
    </p:spTree>
    <p:extLst>
      <p:ext uri="{BB962C8B-B14F-4D97-AF65-F5344CB8AC3E}">
        <p14:creationId xmlns:p14="http://schemas.microsoft.com/office/powerpoint/2010/main" val="112803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additive="base">
                                        <p:cTn id="37" dur="500" fill="hold"/>
                                        <p:tgtEl>
                                          <p:spTgt spid="30"/>
                                        </p:tgtEl>
                                        <p:attrNameLst>
                                          <p:attrName>ppt_x</p:attrName>
                                        </p:attrNameLst>
                                      </p:cBhvr>
                                      <p:tavLst>
                                        <p:tav tm="0">
                                          <p:val>
                                            <p:strVal val="#ppt_x"/>
                                          </p:val>
                                        </p:tav>
                                        <p:tav tm="100000">
                                          <p:val>
                                            <p:strVal val="#ppt_x"/>
                                          </p:val>
                                        </p:tav>
                                      </p:tavLst>
                                    </p:anim>
                                    <p:anim calcmode="lin" valueType="num">
                                      <p:cBhvr additive="base">
                                        <p:cTn id="3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500" fill="hold"/>
                                        <p:tgtEl>
                                          <p:spTgt spid="4"/>
                                        </p:tgtEl>
                                        <p:attrNameLst>
                                          <p:attrName>ppt_x</p:attrName>
                                        </p:attrNameLst>
                                      </p:cBhvr>
                                      <p:tavLst>
                                        <p:tav tm="0">
                                          <p:val>
                                            <p:strVal val="#ppt_x"/>
                                          </p:val>
                                        </p:tav>
                                        <p:tav tm="100000">
                                          <p:val>
                                            <p:strVal val="#ppt_x"/>
                                          </p:val>
                                        </p:tav>
                                      </p:tavLst>
                                    </p:anim>
                                    <p:anim calcmode="lin" valueType="num">
                                      <p:cBhvr additive="base">
                                        <p:cTn id="5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22" grpId="0"/>
      <p:bldP spid="26" grpId="0"/>
      <p:bldP spid="30"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E29BA6-2FF0-6809-180E-DEE40A25F9DB}"/>
              </a:ext>
            </a:extLst>
          </p:cNvPr>
          <p:cNvSpPr>
            <a:spLocks noGrp="1"/>
          </p:cNvSpPr>
          <p:nvPr>
            <p:ph type="body" sz="quarter" idx="10"/>
          </p:nvPr>
        </p:nvSpPr>
        <p:spPr>
          <a:xfrm>
            <a:off x="769858" y="1222305"/>
            <a:ext cx="3463624" cy="2065733"/>
          </a:xfrm>
        </p:spPr>
        <p:txBody>
          <a:bodyPr/>
          <a:lstStyle/>
          <a:p>
            <a:r>
              <a:rPr lang="en-AU" sz="7200" dirty="0"/>
              <a:t>Quick Quiz</a:t>
            </a:r>
            <a:endParaRPr lang="en-AU" sz="3200" dirty="0"/>
          </a:p>
          <a:p>
            <a:r>
              <a:rPr lang="en-AU" sz="3200" dirty="0"/>
              <a:t>Answers</a:t>
            </a:r>
            <a:br>
              <a:rPr lang="en-AU" sz="7200" dirty="0"/>
            </a:br>
            <a:endParaRPr lang="en-AU" sz="7200" dirty="0"/>
          </a:p>
        </p:txBody>
      </p:sp>
      <p:sp>
        <p:nvSpPr>
          <p:cNvPr id="10" name="TextBox 9">
            <a:extLst>
              <a:ext uri="{FF2B5EF4-FFF2-40B4-BE49-F238E27FC236}">
                <a16:creationId xmlns:a16="http://schemas.microsoft.com/office/drawing/2014/main" id="{5918CA97-FC96-4B28-7293-4F7DFB00B252}"/>
              </a:ext>
            </a:extLst>
          </p:cNvPr>
          <p:cNvSpPr txBox="1"/>
          <p:nvPr/>
        </p:nvSpPr>
        <p:spPr>
          <a:xfrm>
            <a:off x="5152184" y="9261"/>
            <a:ext cx="6650610" cy="489878"/>
          </a:xfrm>
          <a:prstGeom prst="rect">
            <a:avLst/>
          </a:prstGeom>
          <a:noFill/>
        </p:spPr>
        <p:txBody>
          <a:bodyPr wrap="square">
            <a:spAutoFit/>
          </a:bodyPr>
          <a:lstStyle/>
          <a:p>
            <a:pPr>
              <a:lnSpc>
                <a:spcPct val="150000"/>
              </a:lnSpc>
              <a:spcBef>
                <a:spcPts val="600"/>
              </a:spcBef>
            </a:pPr>
            <a:r>
              <a:rPr lang="en-AU" sz="2000" dirty="0">
                <a:solidFill>
                  <a:schemeClr val="bg1"/>
                </a:solidFill>
                <a:latin typeface="Barlow" panose="00000500000000000000" pitchFamily="2" charset="0"/>
              </a:rPr>
              <a:t>A. We all create wastewater. True or False?</a:t>
            </a:r>
          </a:p>
        </p:txBody>
      </p:sp>
      <p:sp>
        <p:nvSpPr>
          <p:cNvPr id="14" name="TextBox 13">
            <a:extLst>
              <a:ext uri="{FF2B5EF4-FFF2-40B4-BE49-F238E27FC236}">
                <a16:creationId xmlns:a16="http://schemas.microsoft.com/office/drawing/2014/main" id="{164C171F-2C4A-062B-38A1-A2358BE22D0C}"/>
              </a:ext>
            </a:extLst>
          </p:cNvPr>
          <p:cNvSpPr txBox="1"/>
          <p:nvPr/>
        </p:nvSpPr>
        <p:spPr>
          <a:xfrm>
            <a:off x="5144978" y="720905"/>
            <a:ext cx="7305673" cy="489878"/>
          </a:xfrm>
          <a:prstGeom prst="rect">
            <a:avLst/>
          </a:prstGeom>
          <a:noFill/>
        </p:spPr>
        <p:txBody>
          <a:bodyPr wrap="square">
            <a:spAutoFit/>
          </a:bodyPr>
          <a:lstStyle/>
          <a:p>
            <a:pPr>
              <a:lnSpc>
                <a:spcPct val="150000"/>
              </a:lnSpc>
              <a:spcBef>
                <a:spcPts val="600"/>
              </a:spcBef>
            </a:pPr>
            <a:r>
              <a:rPr lang="en-AU" sz="2000" dirty="0">
                <a:solidFill>
                  <a:schemeClr val="bg1"/>
                </a:solidFill>
                <a:latin typeface="Barlow" panose="00000500000000000000" pitchFamily="2" charset="0"/>
              </a:rPr>
              <a:t>B. We should only flush pee, poo and toilet paper. True or False?</a:t>
            </a:r>
          </a:p>
        </p:txBody>
      </p:sp>
      <p:sp>
        <p:nvSpPr>
          <p:cNvPr id="18" name="TextBox 17">
            <a:extLst>
              <a:ext uri="{FF2B5EF4-FFF2-40B4-BE49-F238E27FC236}">
                <a16:creationId xmlns:a16="http://schemas.microsoft.com/office/drawing/2014/main" id="{9D7B8A24-E1FE-9A23-D558-FEE0ECDA7FE3}"/>
              </a:ext>
            </a:extLst>
          </p:cNvPr>
          <p:cNvSpPr txBox="1"/>
          <p:nvPr/>
        </p:nvSpPr>
        <p:spPr>
          <a:xfrm>
            <a:off x="5152184" y="1450515"/>
            <a:ext cx="7128434" cy="489878"/>
          </a:xfrm>
          <a:prstGeom prst="rect">
            <a:avLst/>
          </a:prstGeom>
          <a:noFill/>
        </p:spPr>
        <p:txBody>
          <a:bodyPr wrap="square">
            <a:spAutoFit/>
          </a:bodyPr>
          <a:lstStyle/>
          <a:p>
            <a:pPr>
              <a:lnSpc>
                <a:spcPct val="150000"/>
              </a:lnSpc>
              <a:spcBef>
                <a:spcPts val="600"/>
              </a:spcBef>
            </a:pPr>
            <a:r>
              <a:rPr lang="en-AU" sz="2000" dirty="0">
                <a:solidFill>
                  <a:schemeClr val="bg1"/>
                </a:solidFill>
                <a:latin typeface="Barlow" panose="00000500000000000000" pitchFamily="2" charset="0"/>
              </a:rPr>
              <a:t>C. Wet wipes can be flushed down the toilet. True or False?</a:t>
            </a:r>
          </a:p>
        </p:txBody>
      </p:sp>
      <p:sp>
        <p:nvSpPr>
          <p:cNvPr id="22" name="TextBox 21">
            <a:extLst>
              <a:ext uri="{FF2B5EF4-FFF2-40B4-BE49-F238E27FC236}">
                <a16:creationId xmlns:a16="http://schemas.microsoft.com/office/drawing/2014/main" id="{FE2105D6-2F2E-3FFD-5D4A-798DCA730691}"/>
              </a:ext>
            </a:extLst>
          </p:cNvPr>
          <p:cNvSpPr txBox="1"/>
          <p:nvPr/>
        </p:nvSpPr>
        <p:spPr>
          <a:xfrm>
            <a:off x="5152185" y="2228289"/>
            <a:ext cx="6796338" cy="707886"/>
          </a:xfrm>
          <a:prstGeom prst="rect">
            <a:avLst/>
          </a:prstGeom>
          <a:noFill/>
        </p:spPr>
        <p:txBody>
          <a:bodyPr wrap="square">
            <a:spAutoFit/>
          </a:bodyPr>
          <a:lstStyle/>
          <a:p>
            <a:pPr>
              <a:spcBef>
                <a:spcPts val="600"/>
              </a:spcBef>
            </a:pPr>
            <a:r>
              <a:rPr lang="en-AU" sz="2000" dirty="0">
                <a:solidFill>
                  <a:schemeClr val="bg1"/>
                </a:solidFill>
                <a:latin typeface="Barlow" panose="00000500000000000000" pitchFamily="2" charset="0"/>
              </a:rPr>
              <a:t>D. In colonial Victoria, lots of people got sick from untreated wastewater. True or False?</a:t>
            </a:r>
          </a:p>
        </p:txBody>
      </p:sp>
      <p:sp>
        <p:nvSpPr>
          <p:cNvPr id="26" name="TextBox 25">
            <a:extLst>
              <a:ext uri="{FF2B5EF4-FFF2-40B4-BE49-F238E27FC236}">
                <a16:creationId xmlns:a16="http://schemas.microsoft.com/office/drawing/2014/main" id="{5CF70842-E1F5-F4E0-4FD4-354A1B9D49FA}"/>
              </a:ext>
            </a:extLst>
          </p:cNvPr>
          <p:cNvSpPr txBox="1"/>
          <p:nvPr/>
        </p:nvSpPr>
        <p:spPr>
          <a:xfrm>
            <a:off x="5144977" y="3205674"/>
            <a:ext cx="7305674" cy="707886"/>
          </a:xfrm>
          <a:prstGeom prst="rect">
            <a:avLst/>
          </a:prstGeom>
          <a:noFill/>
        </p:spPr>
        <p:txBody>
          <a:bodyPr wrap="square">
            <a:spAutoFit/>
          </a:bodyPr>
          <a:lstStyle/>
          <a:p>
            <a:pPr>
              <a:spcBef>
                <a:spcPts val="600"/>
              </a:spcBef>
            </a:pPr>
            <a:r>
              <a:rPr lang="en-AU" sz="2000" dirty="0">
                <a:solidFill>
                  <a:schemeClr val="bg1"/>
                </a:solidFill>
                <a:latin typeface="Barlow" panose="00000500000000000000" pitchFamily="2" charset="0"/>
              </a:rPr>
              <a:t>E. Wastewater that goes to the reclamation plant is 1% water? True or False?</a:t>
            </a:r>
          </a:p>
        </p:txBody>
      </p:sp>
      <p:sp>
        <p:nvSpPr>
          <p:cNvPr id="30" name="TextBox 29">
            <a:extLst>
              <a:ext uri="{FF2B5EF4-FFF2-40B4-BE49-F238E27FC236}">
                <a16:creationId xmlns:a16="http://schemas.microsoft.com/office/drawing/2014/main" id="{B1FDDDCE-796B-6C88-107C-57B8775AEA87}"/>
              </a:ext>
            </a:extLst>
          </p:cNvPr>
          <p:cNvSpPr txBox="1"/>
          <p:nvPr/>
        </p:nvSpPr>
        <p:spPr>
          <a:xfrm>
            <a:off x="5144977" y="4175184"/>
            <a:ext cx="6796339" cy="707886"/>
          </a:xfrm>
          <a:prstGeom prst="rect">
            <a:avLst/>
          </a:prstGeom>
          <a:noFill/>
        </p:spPr>
        <p:txBody>
          <a:bodyPr wrap="square">
            <a:spAutoFit/>
          </a:bodyPr>
          <a:lstStyle/>
          <a:p>
            <a:pPr>
              <a:spcBef>
                <a:spcPts val="600"/>
              </a:spcBef>
            </a:pPr>
            <a:r>
              <a:rPr lang="en-AU" sz="2000" dirty="0">
                <a:solidFill>
                  <a:schemeClr val="bg1"/>
                </a:solidFill>
                <a:latin typeface="Barlow" panose="00000500000000000000" pitchFamily="2" charset="0"/>
              </a:rPr>
              <a:t>F .We have always had pipes taking sewage away from our houses? True or False?</a:t>
            </a:r>
          </a:p>
        </p:txBody>
      </p:sp>
      <p:sp>
        <p:nvSpPr>
          <p:cNvPr id="3" name="TextBox 2">
            <a:extLst>
              <a:ext uri="{FF2B5EF4-FFF2-40B4-BE49-F238E27FC236}">
                <a16:creationId xmlns:a16="http://schemas.microsoft.com/office/drawing/2014/main" id="{3164D96E-8BE6-0485-579E-EB937BCA53B2}"/>
              </a:ext>
            </a:extLst>
          </p:cNvPr>
          <p:cNvSpPr txBox="1"/>
          <p:nvPr/>
        </p:nvSpPr>
        <p:spPr>
          <a:xfrm>
            <a:off x="5152184" y="5099621"/>
            <a:ext cx="6796339" cy="489878"/>
          </a:xfrm>
          <a:prstGeom prst="rect">
            <a:avLst/>
          </a:prstGeom>
          <a:noFill/>
        </p:spPr>
        <p:txBody>
          <a:bodyPr wrap="square">
            <a:spAutoFit/>
          </a:bodyPr>
          <a:lstStyle/>
          <a:p>
            <a:pPr>
              <a:lnSpc>
                <a:spcPct val="150000"/>
              </a:lnSpc>
              <a:spcBef>
                <a:spcPts val="600"/>
              </a:spcBef>
            </a:pPr>
            <a:r>
              <a:rPr lang="en-AU" sz="2000" dirty="0">
                <a:solidFill>
                  <a:schemeClr val="bg1"/>
                </a:solidFill>
                <a:latin typeface="Barlow" panose="00000500000000000000" pitchFamily="2" charset="0"/>
              </a:rPr>
              <a:t>G .We use UV light to help treat wastewater? True or False?</a:t>
            </a:r>
          </a:p>
        </p:txBody>
      </p:sp>
      <p:sp>
        <p:nvSpPr>
          <p:cNvPr id="4" name="TextBox 3">
            <a:extLst>
              <a:ext uri="{FF2B5EF4-FFF2-40B4-BE49-F238E27FC236}">
                <a16:creationId xmlns:a16="http://schemas.microsoft.com/office/drawing/2014/main" id="{4B00AB45-F819-635A-4F30-52945330A737}"/>
              </a:ext>
            </a:extLst>
          </p:cNvPr>
          <p:cNvSpPr txBox="1"/>
          <p:nvPr/>
        </p:nvSpPr>
        <p:spPr>
          <a:xfrm>
            <a:off x="5144977" y="5828999"/>
            <a:ext cx="6490354" cy="489878"/>
          </a:xfrm>
          <a:prstGeom prst="rect">
            <a:avLst/>
          </a:prstGeom>
          <a:noFill/>
        </p:spPr>
        <p:txBody>
          <a:bodyPr wrap="square">
            <a:spAutoFit/>
          </a:bodyPr>
          <a:lstStyle/>
          <a:p>
            <a:pPr>
              <a:lnSpc>
                <a:spcPct val="150000"/>
              </a:lnSpc>
              <a:spcBef>
                <a:spcPts val="600"/>
              </a:spcBef>
            </a:pPr>
            <a:r>
              <a:rPr lang="en-AU" sz="2000" dirty="0">
                <a:solidFill>
                  <a:schemeClr val="bg1"/>
                </a:solidFill>
                <a:latin typeface="Barlow" panose="00000500000000000000" pitchFamily="2" charset="0"/>
              </a:rPr>
              <a:t>H. Poo diver isn’t a real job? True or False?</a:t>
            </a:r>
          </a:p>
        </p:txBody>
      </p:sp>
      <p:sp>
        <p:nvSpPr>
          <p:cNvPr id="5" name="TextBox 4">
            <a:extLst>
              <a:ext uri="{FF2B5EF4-FFF2-40B4-BE49-F238E27FC236}">
                <a16:creationId xmlns:a16="http://schemas.microsoft.com/office/drawing/2014/main" id="{D9E0CC7D-B3A7-0764-1987-ACA53824B8FE}"/>
              </a:ext>
            </a:extLst>
          </p:cNvPr>
          <p:cNvSpPr txBox="1"/>
          <p:nvPr/>
        </p:nvSpPr>
        <p:spPr>
          <a:xfrm>
            <a:off x="5152184" y="394633"/>
            <a:ext cx="6099142" cy="461665"/>
          </a:xfrm>
          <a:prstGeom prst="rect">
            <a:avLst/>
          </a:prstGeom>
          <a:noFill/>
        </p:spPr>
        <p:txBody>
          <a:bodyPr wrap="square">
            <a:spAutoFit/>
          </a:bodyPr>
          <a:lstStyle/>
          <a:p>
            <a:pPr>
              <a:spcBef>
                <a:spcPts val="1500"/>
              </a:spcBef>
            </a:pPr>
            <a:r>
              <a:rPr lang="en-AU" sz="2400" b="1" dirty="0">
                <a:solidFill>
                  <a:schemeClr val="bg1"/>
                </a:solidFill>
                <a:latin typeface="Barlow" panose="00000500000000000000" pitchFamily="2" charset="0"/>
              </a:rPr>
              <a:t>True</a:t>
            </a:r>
            <a:endParaRPr lang="en-AU" sz="2800" b="1" dirty="0">
              <a:solidFill>
                <a:schemeClr val="bg1"/>
              </a:solidFill>
              <a:latin typeface="Barlow" panose="00000500000000000000" pitchFamily="2" charset="0"/>
            </a:endParaRPr>
          </a:p>
        </p:txBody>
      </p:sp>
      <p:sp>
        <p:nvSpPr>
          <p:cNvPr id="6" name="TextBox 5">
            <a:extLst>
              <a:ext uri="{FF2B5EF4-FFF2-40B4-BE49-F238E27FC236}">
                <a16:creationId xmlns:a16="http://schemas.microsoft.com/office/drawing/2014/main" id="{18EE2C02-15C2-401B-2345-5F53D608DC77}"/>
              </a:ext>
            </a:extLst>
          </p:cNvPr>
          <p:cNvSpPr txBox="1"/>
          <p:nvPr/>
        </p:nvSpPr>
        <p:spPr>
          <a:xfrm>
            <a:off x="5152184" y="1123114"/>
            <a:ext cx="6099142" cy="461665"/>
          </a:xfrm>
          <a:prstGeom prst="rect">
            <a:avLst/>
          </a:prstGeom>
          <a:noFill/>
        </p:spPr>
        <p:txBody>
          <a:bodyPr wrap="square">
            <a:spAutoFit/>
          </a:bodyPr>
          <a:lstStyle/>
          <a:p>
            <a:pPr>
              <a:spcBef>
                <a:spcPts val="1500"/>
              </a:spcBef>
            </a:pPr>
            <a:r>
              <a:rPr lang="en-AU" sz="2400" b="1" dirty="0">
                <a:solidFill>
                  <a:schemeClr val="bg1"/>
                </a:solidFill>
                <a:latin typeface="Barlow" panose="00000500000000000000" pitchFamily="2" charset="0"/>
              </a:rPr>
              <a:t>True</a:t>
            </a:r>
            <a:endParaRPr lang="en-AU" sz="2800" b="1" dirty="0">
              <a:solidFill>
                <a:schemeClr val="bg1"/>
              </a:solidFill>
              <a:latin typeface="Barlow" panose="00000500000000000000" pitchFamily="2" charset="0"/>
            </a:endParaRPr>
          </a:p>
        </p:txBody>
      </p:sp>
      <p:sp>
        <p:nvSpPr>
          <p:cNvPr id="7" name="TextBox 6">
            <a:extLst>
              <a:ext uri="{FF2B5EF4-FFF2-40B4-BE49-F238E27FC236}">
                <a16:creationId xmlns:a16="http://schemas.microsoft.com/office/drawing/2014/main" id="{75344C34-1F04-F49D-D9C4-19619B219866}"/>
              </a:ext>
            </a:extLst>
          </p:cNvPr>
          <p:cNvSpPr txBox="1"/>
          <p:nvPr/>
        </p:nvSpPr>
        <p:spPr>
          <a:xfrm>
            <a:off x="5152184" y="1835887"/>
            <a:ext cx="6099142" cy="461665"/>
          </a:xfrm>
          <a:prstGeom prst="rect">
            <a:avLst/>
          </a:prstGeom>
          <a:noFill/>
        </p:spPr>
        <p:txBody>
          <a:bodyPr wrap="square">
            <a:spAutoFit/>
          </a:bodyPr>
          <a:lstStyle/>
          <a:p>
            <a:pPr>
              <a:spcBef>
                <a:spcPts val="1500"/>
              </a:spcBef>
            </a:pPr>
            <a:r>
              <a:rPr lang="en-AU" sz="2400" b="1" dirty="0">
                <a:solidFill>
                  <a:schemeClr val="bg1"/>
                </a:solidFill>
                <a:latin typeface="Barlow" panose="00000500000000000000" pitchFamily="2" charset="0"/>
              </a:rPr>
              <a:t>False</a:t>
            </a:r>
            <a:endParaRPr lang="en-AU" sz="2800" b="1" dirty="0">
              <a:solidFill>
                <a:schemeClr val="bg1"/>
              </a:solidFill>
              <a:latin typeface="Barlow" panose="00000500000000000000" pitchFamily="2" charset="0"/>
            </a:endParaRPr>
          </a:p>
        </p:txBody>
      </p:sp>
      <p:sp>
        <p:nvSpPr>
          <p:cNvPr id="8" name="TextBox 7">
            <a:extLst>
              <a:ext uri="{FF2B5EF4-FFF2-40B4-BE49-F238E27FC236}">
                <a16:creationId xmlns:a16="http://schemas.microsoft.com/office/drawing/2014/main" id="{B0055E77-C6FA-CD46-F329-618561CD5560}"/>
              </a:ext>
            </a:extLst>
          </p:cNvPr>
          <p:cNvSpPr txBox="1"/>
          <p:nvPr/>
        </p:nvSpPr>
        <p:spPr>
          <a:xfrm>
            <a:off x="5152184" y="4800434"/>
            <a:ext cx="6099142" cy="461665"/>
          </a:xfrm>
          <a:prstGeom prst="rect">
            <a:avLst/>
          </a:prstGeom>
          <a:noFill/>
        </p:spPr>
        <p:txBody>
          <a:bodyPr wrap="square">
            <a:spAutoFit/>
          </a:bodyPr>
          <a:lstStyle/>
          <a:p>
            <a:pPr>
              <a:spcBef>
                <a:spcPts val="1500"/>
              </a:spcBef>
            </a:pPr>
            <a:r>
              <a:rPr lang="en-AU" sz="2400" b="1" dirty="0">
                <a:solidFill>
                  <a:schemeClr val="bg1"/>
                </a:solidFill>
                <a:latin typeface="Barlow" panose="00000500000000000000" pitchFamily="2" charset="0"/>
              </a:rPr>
              <a:t>False</a:t>
            </a:r>
            <a:endParaRPr lang="en-AU" sz="2800" b="1" dirty="0">
              <a:solidFill>
                <a:schemeClr val="bg1"/>
              </a:solidFill>
              <a:latin typeface="Barlow" panose="00000500000000000000" pitchFamily="2" charset="0"/>
            </a:endParaRPr>
          </a:p>
        </p:txBody>
      </p:sp>
      <p:sp>
        <p:nvSpPr>
          <p:cNvPr id="9" name="TextBox 8">
            <a:extLst>
              <a:ext uri="{FF2B5EF4-FFF2-40B4-BE49-F238E27FC236}">
                <a16:creationId xmlns:a16="http://schemas.microsoft.com/office/drawing/2014/main" id="{D4B97152-294E-BC13-6F2B-5533BA623D3F}"/>
              </a:ext>
            </a:extLst>
          </p:cNvPr>
          <p:cNvSpPr txBox="1"/>
          <p:nvPr/>
        </p:nvSpPr>
        <p:spPr>
          <a:xfrm>
            <a:off x="5152184" y="2850914"/>
            <a:ext cx="6099142" cy="461665"/>
          </a:xfrm>
          <a:prstGeom prst="rect">
            <a:avLst/>
          </a:prstGeom>
          <a:noFill/>
        </p:spPr>
        <p:txBody>
          <a:bodyPr wrap="square">
            <a:spAutoFit/>
          </a:bodyPr>
          <a:lstStyle/>
          <a:p>
            <a:pPr>
              <a:spcBef>
                <a:spcPts val="1500"/>
              </a:spcBef>
            </a:pPr>
            <a:r>
              <a:rPr lang="en-AU" sz="2400" b="1" dirty="0">
                <a:solidFill>
                  <a:schemeClr val="bg1"/>
                </a:solidFill>
                <a:latin typeface="Barlow" panose="00000500000000000000" pitchFamily="2" charset="0"/>
              </a:rPr>
              <a:t>True</a:t>
            </a:r>
            <a:endParaRPr lang="en-AU" sz="2800" b="1" dirty="0">
              <a:solidFill>
                <a:schemeClr val="bg1"/>
              </a:solidFill>
              <a:latin typeface="Barlow" panose="00000500000000000000" pitchFamily="2" charset="0"/>
            </a:endParaRPr>
          </a:p>
        </p:txBody>
      </p:sp>
      <p:sp>
        <p:nvSpPr>
          <p:cNvPr id="11" name="TextBox 10">
            <a:extLst>
              <a:ext uri="{FF2B5EF4-FFF2-40B4-BE49-F238E27FC236}">
                <a16:creationId xmlns:a16="http://schemas.microsoft.com/office/drawing/2014/main" id="{ABB98B6B-038B-F2EB-8A18-346CF50C52CD}"/>
              </a:ext>
            </a:extLst>
          </p:cNvPr>
          <p:cNvSpPr txBox="1"/>
          <p:nvPr/>
        </p:nvSpPr>
        <p:spPr>
          <a:xfrm>
            <a:off x="5152184" y="3806655"/>
            <a:ext cx="6099142" cy="461665"/>
          </a:xfrm>
          <a:prstGeom prst="rect">
            <a:avLst/>
          </a:prstGeom>
          <a:noFill/>
        </p:spPr>
        <p:txBody>
          <a:bodyPr wrap="square">
            <a:spAutoFit/>
          </a:bodyPr>
          <a:lstStyle/>
          <a:p>
            <a:pPr>
              <a:spcBef>
                <a:spcPts val="1500"/>
              </a:spcBef>
            </a:pPr>
            <a:r>
              <a:rPr lang="en-AU" sz="2400" b="1" dirty="0">
                <a:solidFill>
                  <a:schemeClr val="bg1"/>
                </a:solidFill>
                <a:latin typeface="Barlow" panose="00000500000000000000" pitchFamily="2" charset="0"/>
              </a:rPr>
              <a:t>False – it is 99% water.</a:t>
            </a:r>
            <a:endParaRPr lang="en-AU" sz="2800" b="1" dirty="0">
              <a:solidFill>
                <a:schemeClr val="bg1"/>
              </a:solidFill>
              <a:latin typeface="Barlow" panose="00000500000000000000" pitchFamily="2" charset="0"/>
            </a:endParaRPr>
          </a:p>
        </p:txBody>
      </p:sp>
      <p:sp>
        <p:nvSpPr>
          <p:cNvPr id="12" name="TextBox 11">
            <a:extLst>
              <a:ext uri="{FF2B5EF4-FFF2-40B4-BE49-F238E27FC236}">
                <a16:creationId xmlns:a16="http://schemas.microsoft.com/office/drawing/2014/main" id="{8C28ED31-0AE6-3C28-40F6-9B8FF1C3AA45}"/>
              </a:ext>
            </a:extLst>
          </p:cNvPr>
          <p:cNvSpPr txBox="1"/>
          <p:nvPr/>
        </p:nvSpPr>
        <p:spPr>
          <a:xfrm>
            <a:off x="5152184" y="5495063"/>
            <a:ext cx="6099142" cy="461665"/>
          </a:xfrm>
          <a:prstGeom prst="rect">
            <a:avLst/>
          </a:prstGeom>
          <a:noFill/>
        </p:spPr>
        <p:txBody>
          <a:bodyPr wrap="square">
            <a:spAutoFit/>
          </a:bodyPr>
          <a:lstStyle/>
          <a:p>
            <a:pPr>
              <a:spcBef>
                <a:spcPts val="1500"/>
              </a:spcBef>
            </a:pPr>
            <a:r>
              <a:rPr lang="en-AU" sz="2400" b="1" dirty="0">
                <a:solidFill>
                  <a:schemeClr val="bg1"/>
                </a:solidFill>
                <a:latin typeface="Barlow" panose="00000500000000000000" pitchFamily="2" charset="0"/>
              </a:rPr>
              <a:t>True</a:t>
            </a:r>
            <a:endParaRPr lang="en-AU" sz="2800" b="1" dirty="0">
              <a:solidFill>
                <a:schemeClr val="bg1"/>
              </a:solidFill>
              <a:latin typeface="Barlow" panose="00000500000000000000" pitchFamily="2" charset="0"/>
            </a:endParaRPr>
          </a:p>
        </p:txBody>
      </p:sp>
      <p:sp>
        <p:nvSpPr>
          <p:cNvPr id="13" name="TextBox 12">
            <a:extLst>
              <a:ext uri="{FF2B5EF4-FFF2-40B4-BE49-F238E27FC236}">
                <a16:creationId xmlns:a16="http://schemas.microsoft.com/office/drawing/2014/main" id="{97539D60-6B45-B7B9-53C6-36C5E4A5746F}"/>
              </a:ext>
            </a:extLst>
          </p:cNvPr>
          <p:cNvSpPr txBox="1"/>
          <p:nvPr/>
        </p:nvSpPr>
        <p:spPr>
          <a:xfrm>
            <a:off x="5144977" y="6232534"/>
            <a:ext cx="6099142" cy="461665"/>
          </a:xfrm>
          <a:prstGeom prst="rect">
            <a:avLst/>
          </a:prstGeom>
          <a:noFill/>
        </p:spPr>
        <p:txBody>
          <a:bodyPr wrap="square">
            <a:spAutoFit/>
          </a:bodyPr>
          <a:lstStyle/>
          <a:p>
            <a:pPr>
              <a:spcBef>
                <a:spcPts val="1500"/>
              </a:spcBef>
            </a:pPr>
            <a:r>
              <a:rPr lang="en-AU" sz="2400" b="1" dirty="0">
                <a:solidFill>
                  <a:schemeClr val="bg1"/>
                </a:solidFill>
                <a:latin typeface="Barlow" panose="00000500000000000000" pitchFamily="2" charset="0"/>
              </a:rPr>
              <a:t>False – it is a real job!</a:t>
            </a:r>
            <a:endParaRPr lang="en-AU" sz="2800" b="1" dirty="0">
              <a:solidFill>
                <a:schemeClr val="bg1"/>
              </a:solidFill>
              <a:latin typeface="Barlow" panose="00000500000000000000" pitchFamily="2" charset="0"/>
            </a:endParaRPr>
          </a:p>
        </p:txBody>
      </p:sp>
    </p:spTree>
    <p:extLst>
      <p:ext uri="{BB962C8B-B14F-4D97-AF65-F5344CB8AC3E}">
        <p14:creationId xmlns:p14="http://schemas.microsoft.com/office/powerpoint/2010/main" val="336596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ppt_x"/>
                                          </p:val>
                                        </p:tav>
                                        <p:tav tm="100000">
                                          <p:val>
                                            <p:strVal val="#ppt_x"/>
                                          </p:val>
                                        </p:tav>
                                      </p:tavLst>
                                    </p:anim>
                                    <p:anim calcmode="lin" valueType="num">
                                      <p:cBhvr additive="base">
                                        <p:cTn id="1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circle(in)">
                                      <p:cBhvr>
                                        <p:cTn id="35" dur="20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circle(in)">
                                      <p:cBhvr>
                                        <p:cTn id="46" dur="2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 calcmode="lin" valueType="num">
                                      <p:cBhvr additive="base">
                                        <p:cTn id="51" dur="500" fill="hold"/>
                                        <p:tgtEl>
                                          <p:spTgt spid="26"/>
                                        </p:tgtEl>
                                        <p:attrNameLst>
                                          <p:attrName>ppt_x</p:attrName>
                                        </p:attrNameLst>
                                      </p:cBhvr>
                                      <p:tavLst>
                                        <p:tav tm="0">
                                          <p:val>
                                            <p:strVal val="#ppt_x"/>
                                          </p:val>
                                        </p:tav>
                                        <p:tav tm="100000">
                                          <p:val>
                                            <p:strVal val="#ppt_x"/>
                                          </p:val>
                                        </p:tav>
                                      </p:tavLst>
                                    </p:anim>
                                    <p:anim calcmode="lin" valueType="num">
                                      <p:cBhvr additive="base">
                                        <p:cTn id="5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circle(in)">
                                      <p:cBhvr>
                                        <p:cTn id="57" dur="20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additive="base">
                                        <p:cTn id="62" dur="500" fill="hold"/>
                                        <p:tgtEl>
                                          <p:spTgt spid="30"/>
                                        </p:tgtEl>
                                        <p:attrNameLst>
                                          <p:attrName>ppt_x</p:attrName>
                                        </p:attrNameLst>
                                      </p:cBhvr>
                                      <p:tavLst>
                                        <p:tav tm="0">
                                          <p:val>
                                            <p:strVal val="#ppt_x"/>
                                          </p:val>
                                        </p:tav>
                                        <p:tav tm="100000">
                                          <p:val>
                                            <p:strVal val="#ppt_x"/>
                                          </p:val>
                                        </p:tav>
                                      </p:tavLst>
                                    </p:anim>
                                    <p:anim calcmode="lin" valueType="num">
                                      <p:cBhvr additive="base">
                                        <p:cTn id="6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6" presetClass="entr" presetSubtype="16" fill="hold" grpId="0" nodeType="clickEffect">
                                  <p:stCondLst>
                                    <p:cond delay="0"/>
                                  </p:stCondLst>
                                  <p:childTnLst>
                                    <p:set>
                                      <p:cBhvr>
                                        <p:cTn id="67" dur="1" fill="hold">
                                          <p:stCondLst>
                                            <p:cond delay="0"/>
                                          </p:stCondLst>
                                        </p:cTn>
                                        <p:tgtEl>
                                          <p:spTgt spid="8"/>
                                        </p:tgtEl>
                                        <p:attrNameLst>
                                          <p:attrName>style.visibility</p:attrName>
                                        </p:attrNameLst>
                                      </p:cBhvr>
                                      <p:to>
                                        <p:strVal val="visible"/>
                                      </p:to>
                                    </p:set>
                                    <p:animEffect transition="in" filter="circle(in)">
                                      <p:cBhvr>
                                        <p:cTn id="68" dur="2000"/>
                                        <p:tgtEl>
                                          <p:spTgt spid="8"/>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
                                        </p:tgtEl>
                                        <p:attrNameLst>
                                          <p:attrName>style.visibility</p:attrName>
                                        </p:attrNameLst>
                                      </p:cBhvr>
                                      <p:to>
                                        <p:strVal val="visible"/>
                                      </p:to>
                                    </p:set>
                                    <p:anim calcmode="lin" valueType="num">
                                      <p:cBhvr additive="base">
                                        <p:cTn id="73" dur="500" fill="hold"/>
                                        <p:tgtEl>
                                          <p:spTgt spid="3"/>
                                        </p:tgtEl>
                                        <p:attrNameLst>
                                          <p:attrName>ppt_x</p:attrName>
                                        </p:attrNameLst>
                                      </p:cBhvr>
                                      <p:tavLst>
                                        <p:tav tm="0">
                                          <p:val>
                                            <p:strVal val="#ppt_x"/>
                                          </p:val>
                                        </p:tav>
                                        <p:tav tm="100000">
                                          <p:val>
                                            <p:strVal val="#ppt_x"/>
                                          </p:val>
                                        </p:tav>
                                      </p:tavLst>
                                    </p:anim>
                                    <p:anim calcmode="lin" valueType="num">
                                      <p:cBhvr additive="base">
                                        <p:cTn id="7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6" presetClass="entr" presetSubtype="16"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circle(in)">
                                      <p:cBhvr>
                                        <p:cTn id="79" dur="2000"/>
                                        <p:tgtEl>
                                          <p:spTgt spid="12"/>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grpId="0" nodeType="clickEffect">
                                  <p:stCondLst>
                                    <p:cond delay="0"/>
                                  </p:stCondLst>
                                  <p:childTnLst>
                                    <p:set>
                                      <p:cBhvr>
                                        <p:cTn id="83" dur="1" fill="hold">
                                          <p:stCondLst>
                                            <p:cond delay="0"/>
                                          </p:stCondLst>
                                        </p:cTn>
                                        <p:tgtEl>
                                          <p:spTgt spid="4"/>
                                        </p:tgtEl>
                                        <p:attrNameLst>
                                          <p:attrName>style.visibility</p:attrName>
                                        </p:attrNameLst>
                                      </p:cBhvr>
                                      <p:to>
                                        <p:strVal val="visible"/>
                                      </p:to>
                                    </p:set>
                                    <p:anim calcmode="lin" valueType="num">
                                      <p:cBhvr additive="base">
                                        <p:cTn id="84" dur="500" fill="hold"/>
                                        <p:tgtEl>
                                          <p:spTgt spid="4"/>
                                        </p:tgtEl>
                                        <p:attrNameLst>
                                          <p:attrName>ppt_x</p:attrName>
                                        </p:attrNameLst>
                                      </p:cBhvr>
                                      <p:tavLst>
                                        <p:tav tm="0">
                                          <p:val>
                                            <p:strVal val="#ppt_x"/>
                                          </p:val>
                                        </p:tav>
                                        <p:tav tm="100000">
                                          <p:val>
                                            <p:strVal val="#ppt_x"/>
                                          </p:val>
                                        </p:tav>
                                      </p:tavLst>
                                    </p:anim>
                                    <p:anim calcmode="lin" valueType="num">
                                      <p:cBhvr additive="base">
                                        <p:cTn id="8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6" presetClass="entr" presetSubtype="16" fill="hold" grpId="0" nodeType="clickEffect">
                                  <p:stCondLst>
                                    <p:cond delay="0"/>
                                  </p:stCondLst>
                                  <p:childTnLst>
                                    <p:set>
                                      <p:cBhvr>
                                        <p:cTn id="89" dur="1" fill="hold">
                                          <p:stCondLst>
                                            <p:cond delay="0"/>
                                          </p:stCondLst>
                                        </p:cTn>
                                        <p:tgtEl>
                                          <p:spTgt spid="13"/>
                                        </p:tgtEl>
                                        <p:attrNameLst>
                                          <p:attrName>style.visibility</p:attrName>
                                        </p:attrNameLst>
                                      </p:cBhvr>
                                      <p:to>
                                        <p:strVal val="visible"/>
                                      </p:to>
                                    </p:set>
                                    <p:animEffect transition="in" filter="circle(in)">
                                      <p:cBhvr>
                                        <p:cTn id="9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22" grpId="0"/>
      <p:bldP spid="26" grpId="0"/>
      <p:bldP spid="30" grpId="0"/>
      <p:bldP spid="3" grpId="0"/>
      <p:bldP spid="4" grpId="0"/>
      <p:bldP spid="5" grpId="0"/>
      <p:bldP spid="6" grpId="0"/>
      <p:bldP spid="7" grpId="0"/>
      <p:bldP spid="8" grpId="0"/>
      <p:bldP spid="9" grpId="0"/>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660401" y="152625"/>
            <a:ext cx="11190955" cy="756617"/>
          </a:xfrm>
          <a:prstGeom prst="rect">
            <a:avLst/>
          </a:prstGeom>
        </p:spPr>
        <p:txBody>
          <a:bodyPr lIns="0" tIns="0" rIns="0" bIns="0" rtlCol="0" anchor="t">
            <a:spAutoFit/>
          </a:bodyPr>
          <a:lstStyle/>
          <a:p>
            <a:pPr>
              <a:lnSpc>
                <a:spcPts val="5888"/>
              </a:lnSpc>
            </a:pPr>
            <a:r>
              <a:rPr lang="en-US" sz="5452" dirty="0">
                <a:solidFill>
                  <a:srgbClr val="248BCB"/>
                </a:solidFill>
                <a:latin typeface="Bree Serif"/>
              </a:rPr>
              <a:t>Did you learn something?</a:t>
            </a:r>
          </a:p>
        </p:txBody>
      </p:sp>
      <p:sp>
        <p:nvSpPr>
          <p:cNvPr id="5" name="Freeform 2">
            <a:extLst>
              <a:ext uri="{FF2B5EF4-FFF2-40B4-BE49-F238E27FC236}">
                <a16:creationId xmlns:a16="http://schemas.microsoft.com/office/drawing/2014/main" id="{9B68A166-E970-BF67-7A8C-870CFB106DC0}"/>
              </a:ext>
            </a:extLst>
          </p:cNvPr>
          <p:cNvSpPr/>
          <p:nvPr/>
        </p:nvSpPr>
        <p:spPr>
          <a:xfrm>
            <a:off x="0" y="1092200"/>
            <a:ext cx="12192000" cy="5765800"/>
          </a:xfrm>
          <a:custGeom>
            <a:avLst/>
            <a:gdLst/>
            <a:ahLst/>
            <a:cxnLst/>
            <a:rect l="l" t="t" r="r" b="b"/>
            <a:pathLst>
              <a:path w="18497833" h="10365165">
                <a:moveTo>
                  <a:pt x="0" y="0"/>
                </a:moveTo>
                <a:lnTo>
                  <a:pt x="18497833" y="0"/>
                </a:lnTo>
                <a:lnTo>
                  <a:pt x="18497833" y="10365165"/>
                </a:lnTo>
                <a:lnTo>
                  <a:pt x="0" y="10365165"/>
                </a:lnTo>
                <a:lnTo>
                  <a:pt x="0" y="0"/>
                </a:lnTo>
                <a:close/>
              </a:path>
            </a:pathLst>
          </a:custGeom>
          <a:blipFill>
            <a:blip r:embed="rId2"/>
            <a:stretch>
              <a:fillRect/>
            </a:stretch>
          </a:blipFill>
        </p:spPr>
        <p:txBody>
          <a:bodyPr/>
          <a:lstStyle/>
          <a:p>
            <a:endParaRPr lang="en-AU" sz="1200"/>
          </a:p>
        </p:txBody>
      </p:sp>
      <p:sp>
        <p:nvSpPr>
          <p:cNvPr id="6" name="TextBox 5">
            <a:extLst>
              <a:ext uri="{FF2B5EF4-FFF2-40B4-BE49-F238E27FC236}">
                <a16:creationId xmlns:a16="http://schemas.microsoft.com/office/drawing/2014/main" id="{1BF78927-4F93-20E9-2A23-CAFEDAFE4A74}"/>
              </a:ext>
            </a:extLst>
          </p:cNvPr>
          <p:cNvSpPr txBox="1"/>
          <p:nvPr/>
        </p:nvSpPr>
        <p:spPr>
          <a:xfrm>
            <a:off x="254000" y="1372489"/>
            <a:ext cx="11684000" cy="5119350"/>
          </a:xfrm>
          <a:prstGeom prst="rect">
            <a:avLst/>
          </a:prstGeom>
          <a:noFill/>
        </p:spPr>
        <p:txBody>
          <a:bodyPr wrap="square" rtlCol="0">
            <a:spAutoFit/>
          </a:bodyPr>
          <a:lstStyle/>
          <a:p>
            <a:pPr marL="725912" lvl="1" indent="-362956">
              <a:lnSpc>
                <a:spcPts val="4853"/>
              </a:lnSpc>
              <a:buFont typeface="Arial"/>
              <a:buChar char="•"/>
            </a:pPr>
            <a:r>
              <a:rPr lang="en-US" sz="4400" dirty="0">
                <a:solidFill>
                  <a:schemeClr val="bg1"/>
                </a:solidFill>
                <a:latin typeface="Barlow"/>
              </a:rPr>
              <a:t>I know what sewage (wastewater) is.</a:t>
            </a:r>
          </a:p>
          <a:p>
            <a:pPr marL="725912" lvl="1" indent="-362956">
              <a:lnSpc>
                <a:spcPts val="4853"/>
              </a:lnSpc>
              <a:buFont typeface="Arial"/>
              <a:buChar char="•"/>
            </a:pPr>
            <a:r>
              <a:rPr lang="en-US" sz="4400" dirty="0">
                <a:solidFill>
                  <a:schemeClr val="bg1"/>
                </a:solidFill>
                <a:latin typeface="Barlow"/>
              </a:rPr>
              <a:t>I know how wastewater is treated before it returns to the environment.</a:t>
            </a:r>
          </a:p>
          <a:p>
            <a:pPr marL="725912" lvl="1" indent="-362956">
              <a:lnSpc>
                <a:spcPts val="4853"/>
              </a:lnSpc>
              <a:buFont typeface="Arial"/>
              <a:buChar char="•"/>
            </a:pPr>
            <a:r>
              <a:rPr lang="en-US" sz="4400" dirty="0">
                <a:solidFill>
                  <a:schemeClr val="bg1"/>
                </a:solidFill>
                <a:latin typeface="Barlow"/>
              </a:rPr>
              <a:t>I understand that sewage (wastewater) treatment is an essential service that we all need.</a:t>
            </a:r>
          </a:p>
          <a:p>
            <a:pPr marL="725912" lvl="1" indent="-362956">
              <a:lnSpc>
                <a:spcPts val="4853"/>
              </a:lnSpc>
              <a:buFont typeface="Arial"/>
              <a:buChar char="•"/>
            </a:pPr>
            <a:r>
              <a:rPr lang="en-US" sz="4400" dirty="0">
                <a:solidFill>
                  <a:schemeClr val="bg1"/>
                </a:solidFill>
                <a:latin typeface="Barlow"/>
              </a:rPr>
              <a:t>I know that we are all responsible for what goes ‘down the drain’.</a:t>
            </a:r>
          </a:p>
        </p:txBody>
      </p:sp>
    </p:spTree>
    <p:extLst>
      <p:ext uri="{BB962C8B-B14F-4D97-AF65-F5344CB8AC3E}">
        <p14:creationId xmlns:p14="http://schemas.microsoft.com/office/powerpoint/2010/main" val="1932163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022C5E-3AC4-2467-BBA7-2E5CE73EE418}"/>
              </a:ext>
            </a:extLst>
          </p:cNvPr>
          <p:cNvSpPr>
            <a:spLocks noGrp="1"/>
          </p:cNvSpPr>
          <p:nvPr>
            <p:ph type="body" sz="quarter" idx="10"/>
          </p:nvPr>
        </p:nvSpPr>
        <p:spPr/>
        <p:txBody>
          <a:bodyPr/>
          <a:lstStyle/>
          <a:p>
            <a:r>
              <a:rPr lang="en-AU" sz="4400" dirty="0"/>
              <a:t>A reminder:</a:t>
            </a:r>
          </a:p>
        </p:txBody>
      </p:sp>
      <p:sp>
        <p:nvSpPr>
          <p:cNvPr id="3" name="Text Placeholder 2">
            <a:extLst>
              <a:ext uri="{FF2B5EF4-FFF2-40B4-BE49-F238E27FC236}">
                <a16:creationId xmlns:a16="http://schemas.microsoft.com/office/drawing/2014/main" id="{4C43862A-9610-E0BE-AC6E-D3385D293422}"/>
              </a:ext>
            </a:extLst>
          </p:cNvPr>
          <p:cNvSpPr>
            <a:spLocks noGrp="1"/>
          </p:cNvSpPr>
          <p:nvPr>
            <p:ph type="body" sz="quarter" idx="11"/>
          </p:nvPr>
        </p:nvSpPr>
        <p:spPr/>
        <p:txBody>
          <a:bodyPr/>
          <a:lstStyle/>
          <a:p>
            <a:br>
              <a:rPr lang="en-AU" sz="2800" b="1" dirty="0"/>
            </a:br>
            <a:r>
              <a:rPr lang="en-AU" sz="2800" b="1" dirty="0"/>
              <a:t>Local Traditional Owner perspective on water.</a:t>
            </a:r>
            <a:br>
              <a:rPr lang="en-AU" dirty="0"/>
            </a:br>
            <a:br>
              <a:rPr lang="en-AU" dirty="0"/>
            </a:br>
            <a:br>
              <a:rPr lang="en-AU" dirty="0"/>
            </a:br>
            <a:r>
              <a:rPr lang="en-AU" sz="2800" dirty="0">
                <a:cs typeface="Adobe Devanagari" panose="02040503050201020203" pitchFamily="18" charset="0"/>
              </a:rPr>
              <a:t>“</a:t>
            </a:r>
            <a:r>
              <a:rPr lang="en-AU" sz="2800" dirty="0" err="1">
                <a:cs typeface="Adobe Devanagari" panose="02040503050201020203" pitchFamily="18" charset="0"/>
              </a:rPr>
              <a:t>Gatjin</a:t>
            </a:r>
            <a:r>
              <a:rPr lang="en-AU" sz="2800" dirty="0">
                <a:cs typeface="Adobe Devanagari" panose="02040503050201020203" pitchFamily="18" charset="0"/>
              </a:rPr>
              <a:t> (water) is the lifeblood of our country. As </a:t>
            </a:r>
            <a:r>
              <a:rPr lang="en-AU" sz="2800" dirty="0" err="1">
                <a:cs typeface="Adobe Devanagari" panose="02040503050201020203" pitchFamily="18" charset="0"/>
              </a:rPr>
              <a:t>gatjin</a:t>
            </a:r>
            <a:r>
              <a:rPr lang="en-AU" sz="2800" dirty="0">
                <a:cs typeface="Adobe Devanagari" panose="02040503050201020203" pitchFamily="18" charset="0"/>
              </a:rPr>
              <a:t> moves through </a:t>
            </a:r>
            <a:r>
              <a:rPr lang="en-AU" sz="2800" dirty="0" err="1">
                <a:cs typeface="Adobe Devanagari" panose="02040503050201020203" pitchFamily="18" charset="0"/>
              </a:rPr>
              <a:t>Djandak</a:t>
            </a:r>
            <a:r>
              <a:rPr lang="en-AU" sz="2800" dirty="0">
                <a:cs typeface="Adobe Devanagari" panose="02040503050201020203" pitchFamily="18" charset="0"/>
              </a:rPr>
              <a:t> (</a:t>
            </a:r>
            <a:r>
              <a:rPr lang="en-AU" sz="2800" dirty="0" err="1">
                <a:cs typeface="Adobe Devanagari" panose="02040503050201020203" pitchFamily="18" charset="0"/>
              </a:rPr>
              <a:t>Djaara</a:t>
            </a:r>
            <a:r>
              <a:rPr lang="en-AU" sz="2800" dirty="0">
                <a:cs typeface="Adobe Devanagari" panose="02040503050201020203" pitchFamily="18" charset="0"/>
              </a:rPr>
              <a:t> Country): seeping into our soils, entering our groundwater, flowing down our waterways, and pooling in our wetlands, it shapes and nourishes our landscape. </a:t>
            </a:r>
            <a:r>
              <a:rPr lang="en-AU" sz="2800" b="1" u="sng" dirty="0">
                <a:cs typeface="Adobe Devanagari" panose="02040503050201020203" pitchFamily="18" charset="0"/>
              </a:rPr>
              <a:t>It is integral to the health of our People and our Country</a:t>
            </a:r>
            <a:r>
              <a:rPr lang="en-AU" sz="2800" dirty="0">
                <a:cs typeface="Adobe Devanagari" panose="02040503050201020203" pitchFamily="18" charset="0"/>
              </a:rPr>
              <a:t>”</a:t>
            </a:r>
          </a:p>
          <a:p>
            <a:endParaRPr lang="en-AU" dirty="0"/>
          </a:p>
          <a:p>
            <a:endParaRPr lang="en-AU" dirty="0"/>
          </a:p>
        </p:txBody>
      </p:sp>
      <p:sp>
        <p:nvSpPr>
          <p:cNvPr id="9" name="TextBox 8">
            <a:extLst>
              <a:ext uri="{FF2B5EF4-FFF2-40B4-BE49-F238E27FC236}">
                <a16:creationId xmlns:a16="http://schemas.microsoft.com/office/drawing/2014/main" id="{E40F2158-559C-8977-52E5-37329B7FD95E}"/>
              </a:ext>
            </a:extLst>
          </p:cNvPr>
          <p:cNvSpPr txBox="1"/>
          <p:nvPr/>
        </p:nvSpPr>
        <p:spPr>
          <a:xfrm>
            <a:off x="3101788" y="5308558"/>
            <a:ext cx="9090212" cy="523220"/>
          </a:xfrm>
          <a:prstGeom prst="rect">
            <a:avLst/>
          </a:prstGeom>
          <a:noFill/>
        </p:spPr>
        <p:txBody>
          <a:bodyPr wrap="square">
            <a:spAutoFit/>
          </a:bodyPr>
          <a:lstStyle/>
          <a:p>
            <a:r>
              <a:rPr lang="en-AU" sz="2800" i="1" dirty="0">
                <a:solidFill>
                  <a:schemeClr val="bg1"/>
                </a:solidFill>
              </a:rPr>
              <a:t>From </a:t>
            </a:r>
            <a:r>
              <a:rPr lang="en-AU" sz="2800" i="1" dirty="0" err="1">
                <a:solidFill>
                  <a:schemeClr val="bg1"/>
                </a:solidFill>
              </a:rPr>
              <a:t>Dhelkunyangu</a:t>
            </a:r>
            <a:r>
              <a:rPr lang="en-AU" sz="2800" i="1" dirty="0">
                <a:solidFill>
                  <a:schemeClr val="bg1"/>
                </a:solidFill>
              </a:rPr>
              <a:t> </a:t>
            </a:r>
            <a:r>
              <a:rPr lang="en-AU" sz="2800" i="1" dirty="0" err="1">
                <a:solidFill>
                  <a:schemeClr val="bg1"/>
                </a:solidFill>
              </a:rPr>
              <a:t>Gatjin</a:t>
            </a:r>
            <a:r>
              <a:rPr lang="en-AU" sz="2800" i="1" dirty="0">
                <a:solidFill>
                  <a:schemeClr val="bg1"/>
                </a:solidFill>
              </a:rPr>
              <a:t> Working together to heal water</a:t>
            </a:r>
          </a:p>
        </p:txBody>
      </p:sp>
    </p:spTree>
    <p:extLst>
      <p:ext uri="{BB962C8B-B14F-4D97-AF65-F5344CB8AC3E}">
        <p14:creationId xmlns:p14="http://schemas.microsoft.com/office/powerpoint/2010/main" val="2618180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660401" y="152625"/>
            <a:ext cx="11190955" cy="756617"/>
          </a:xfrm>
          <a:prstGeom prst="rect">
            <a:avLst/>
          </a:prstGeom>
        </p:spPr>
        <p:txBody>
          <a:bodyPr lIns="0" tIns="0" rIns="0" bIns="0" rtlCol="0" anchor="t">
            <a:spAutoFit/>
          </a:bodyPr>
          <a:lstStyle/>
          <a:p>
            <a:pPr>
              <a:lnSpc>
                <a:spcPts val="5888"/>
              </a:lnSpc>
            </a:pPr>
            <a:r>
              <a:rPr lang="en-US" sz="5452" dirty="0">
                <a:solidFill>
                  <a:srgbClr val="248BCB"/>
                </a:solidFill>
                <a:latin typeface="Bree Serif"/>
              </a:rPr>
              <a:t>                   Students will learn:</a:t>
            </a:r>
          </a:p>
        </p:txBody>
      </p:sp>
      <p:sp>
        <p:nvSpPr>
          <p:cNvPr id="5" name="Freeform 2">
            <a:extLst>
              <a:ext uri="{FF2B5EF4-FFF2-40B4-BE49-F238E27FC236}">
                <a16:creationId xmlns:a16="http://schemas.microsoft.com/office/drawing/2014/main" id="{9B68A166-E970-BF67-7A8C-870CFB106DC0}"/>
              </a:ext>
            </a:extLst>
          </p:cNvPr>
          <p:cNvSpPr/>
          <p:nvPr/>
        </p:nvSpPr>
        <p:spPr>
          <a:xfrm>
            <a:off x="0" y="1092200"/>
            <a:ext cx="12192000" cy="5765800"/>
          </a:xfrm>
          <a:custGeom>
            <a:avLst/>
            <a:gdLst/>
            <a:ahLst/>
            <a:cxnLst/>
            <a:rect l="l" t="t" r="r" b="b"/>
            <a:pathLst>
              <a:path w="18497833" h="10365165">
                <a:moveTo>
                  <a:pt x="0" y="0"/>
                </a:moveTo>
                <a:lnTo>
                  <a:pt x="18497833" y="0"/>
                </a:lnTo>
                <a:lnTo>
                  <a:pt x="18497833" y="10365165"/>
                </a:lnTo>
                <a:lnTo>
                  <a:pt x="0" y="10365165"/>
                </a:lnTo>
                <a:lnTo>
                  <a:pt x="0" y="0"/>
                </a:lnTo>
                <a:close/>
              </a:path>
            </a:pathLst>
          </a:custGeom>
          <a:blipFill>
            <a:blip r:embed="rId2"/>
            <a:stretch>
              <a:fillRect/>
            </a:stretch>
          </a:blipFill>
        </p:spPr>
        <p:txBody>
          <a:bodyPr/>
          <a:lstStyle/>
          <a:p>
            <a:endParaRPr lang="en-AU" sz="1200"/>
          </a:p>
        </p:txBody>
      </p:sp>
      <p:sp>
        <p:nvSpPr>
          <p:cNvPr id="6" name="TextBox 5">
            <a:extLst>
              <a:ext uri="{FF2B5EF4-FFF2-40B4-BE49-F238E27FC236}">
                <a16:creationId xmlns:a16="http://schemas.microsoft.com/office/drawing/2014/main" id="{1BF78927-4F93-20E9-2A23-CAFEDAFE4A74}"/>
              </a:ext>
            </a:extLst>
          </p:cNvPr>
          <p:cNvSpPr txBox="1"/>
          <p:nvPr/>
        </p:nvSpPr>
        <p:spPr>
          <a:xfrm>
            <a:off x="254000" y="1372489"/>
            <a:ext cx="11684000" cy="5119350"/>
          </a:xfrm>
          <a:prstGeom prst="rect">
            <a:avLst/>
          </a:prstGeom>
          <a:noFill/>
        </p:spPr>
        <p:txBody>
          <a:bodyPr wrap="square" rtlCol="0">
            <a:spAutoFit/>
          </a:bodyPr>
          <a:lstStyle/>
          <a:p>
            <a:pPr marL="725912" lvl="1" indent="-362956">
              <a:lnSpc>
                <a:spcPts val="4853"/>
              </a:lnSpc>
              <a:buFont typeface="Arial"/>
              <a:buChar char="•"/>
            </a:pPr>
            <a:r>
              <a:rPr lang="en-US" sz="4400" dirty="0">
                <a:solidFill>
                  <a:schemeClr val="bg1"/>
                </a:solidFill>
                <a:latin typeface="Barlow"/>
              </a:rPr>
              <a:t>What sewage (wastewater) is and how it is treated before returning to the environment.</a:t>
            </a:r>
            <a:br>
              <a:rPr lang="en-US" sz="4400" dirty="0">
                <a:solidFill>
                  <a:schemeClr val="bg1"/>
                </a:solidFill>
                <a:latin typeface="Barlow"/>
              </a:rPr>
            </a:br>
            <a:endParaRPr lang="en-US" sz="4400" dirty="0">
              <a:solidFill>
                <a:schemeClr val="bg1"/>
              </a:solidFill>
              <a:latin typeface="Barlow"/>
            </a:endParaRPr>
          </a:p>
          <a:p>
            <a:pPr marL="725912" lvl="1" indent="-362956">
              <a:lnSpc>
                <a:spcPts val="4853"/>
              </a:lnSpc>
              <a:buFont typeface="Arial"/>
              <a:buChar char="•"/>
            </a:pPr>
            <a:r>
              <a:rPr lang="en-US" sz="4400" dirty="0">
                <a:solidFill>
                  <a:schemeClr val="bg1"/>
                </a:solidFill>
                <a:latin typeface="Barlow"/>
              </a:rPr>
              <a:t>Understand that sewage treatment is an essential service that we all need.</a:t>
            </a:r>
            <a:br>
              <a:rPr lang="en-US" sz="4400" dirty="0">
                <a:solidFill>
                  <a:schemeClr val="bg1"/>
                </a:solidFill>
                <a:latin typeface="Barlow"/>
              </a:rPr>
            </a:br>
            <a:endParaRPr lang="en-US" sz="4400" dirty="0">
              <a:solidFill>
                <a:schemeClr val="bg1"/>
              </a:solidFill>
              <a:latin typeface="Barlow"/>
            </a:endParaRPr>
          </a:p>
          <a:p>
            <a:pPr marL="725912" lvl="1" indent="-362956">
              <a:lnSpc>
                <a:spcPts val="4853"/>
              </a:lnSpc>
              <a:buFont typeface="Arial"/>
              <a:buChar char="•"/>
            </a:pPr>
            <a:r>
              <a:rPr lang="en-US" sz="4400" dirty="0">
                <a:solidFill>
                  <a:schemeClr val="bg1"/>
                </a:solidFill>
                <a:latin typeface="Barlow"/>
              </a:rPr>
              <a:t>To consider how we are all responsible for what goes ‘down the drain’.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72C18D-62BC-401A-C91A-C25AD09C6601}"/>
              </a:ext>
            </a:extLst>
          </p:cNvPr>
          <p:cNvSpPr>
            <a:spLocks noGrp="1"/>
          </p:cNvSpPr>
          <p:nvPr>
            <p:ph type="body" sz="quarter" idx="10"/>
          </p:nvPr>
        </p:nvSpPr>
        <p:spPr/>
        <p:txBody>
          <a:bodyPr/>
          <a:lstStyle/>
          <a:p>
            <a:r>
              <a:rPr lang="en-AU" sz="6000" dirty="0"/>
              <a:t>Question Time?</a:t>
            </a:r>
          </a:p>
        </p:txBody>
      </p:sp>
    </p:spTree>
    <p:extLst>
      <p:ext uri="{BB962C8B-B14F-4D97-AF65-F5344CB8AC3E}">
        <p14:creationId xmlns:p14="http://schemas.microsoft.com/office/powerpoint/2010/main" val="3615919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10A6A44-6D7D-66C5-E844-62FE9AF23F8D}"/>
              </a:ext>
            </a:extLst>
          </p:cNvPr>
          <p:cNvSpPr>
            <a:spLocks noGrp="1"/>
          </p:cNvSpPr>
          <p:nvPr>
            <p:ph type="body" sz="quarter" idx="10"/>
          </p:nvPr>
        </p:nvSpPr>
        <p:spPr/>
        <p:txBody>
          <a:bodyPr/>
          <a:lstStyle/>
          <a:p>
            <a:r>
              <a:rPr lang="en-AU" dirty="0"/>
              <a:t>Thank you!</a:t>
            </a:r>
          </a:p>
        </p:txBody>
      </p:sp>
      <p:sp>
        <p:nvSpPr>
          <p:cNvPr id="3" name="Text Placeholder 2">
            <a:extLst>
              <a:ext uri="{FF2B5EF4-FFF2-40B4-BE49-F238E27FC236}">
                <a16:creationId xmlns:a16="http://schemas.microsoft.com/office/drawing/2014/main" id="{C6D047FC-E047-6CA2-A04B-00A2EE5E3A8A}"/>
              </a:ext>
            </a:extLst>
          </p:cNvPr>
          <p:cNvSpPr>
            <a:spLocks noGrp="1"/>
          </p:cNvSpPr>
          <p:nvPr>
            <p:ph type="body" sz="quarter" idx="11"/>
          </p:nvPr>
        </p:nvSpPr>
        <p:spPr>
          <a:xfrm>
            <a:off x="456827" y="1383843"/>
            <a:ext cx="10462185" cy="4954857"/>
          </a:xfrm>
        </p:spPr>
        <p:txBody>
          <a:bodyPr/>
          <a:lstStyle/>
          <a:p>
            <a:endParaRPr lang="en-AU" sz="7200" dirty="0">
              <a:latin typeface="+mj-lt"/>
            </a:endParaRPr>
          </a:p>
          <a:p>
            <a:endParaRPr lang="en-AU" sz="7200" dirty="0">
              <a:latin typeface="+mj-lt"/>
            </a:endParaRPr>
          </a:p>
          <a:p>
            <a:endParaRPr lang="en-AU" sz="7200" dirty="0">
              <a:latin typeface="+mj-lt"/>
            </a:endParaRPr>
          </a:p>
          <a:p>
            <a:r>
              <a:rPr lang="en-AU" sz="7200" dirty="0">
                <a:latin typeface="+mj-lt"/>
              </a:rPr>
              <a:t>Flushed!</a:t>
            </a:r>
          </a:p>
        </p:txBody>
      </p:sp>
    </p:spTree>
    <p:extLst>
      <p:ext uri="{BB962C8B-B14F-4D97-AF65-F5344CB8AC3E}">
        <p14:creationId xmlns:p14="http://schemas.microsoft.com/office/powerpoint/2010/main" val="3153911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AEC121-7DD5-4642-F7F4-4653EA0D1D0B}"/>
              </a:ext>
            </a:extLst>
          </p:cNvPr>
          <p:cNvSpPr>
            <a:spLocks noGrp="1"/>
          </p:cNvSpPr>
          <p:nvPr>
            <p:ph type="body" sz="quarter" idx="10"/>
          </p:nvPr>
        </p:nvSpPr>
        <p:spPr/>
        <p:txBody>
          <a:bodyPr/>
          <a:lstStyle/>
          <a:p>
            <a:r>
              <a:rPr lang="en-AU" dirty="0"/>
              <a:t>How do you use water?</a:t>
            </a:r>
          </a:p>
        </p:txBody>
      </p:sp>
    </p:spTree>
    <p:extLst>
      <p:ext uri="{BB962C8B-B14F-4D97-AF65-F5344CB8AC3E}">
        <p14:creationId xmlns:p14="http://schemas.microsoft.com/office/powerpoint/2010/main" val="2076138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91D382-95E1-5DA9-25D5-CD7F781BEFBA}"/>
              </a:ext>
            </a:extLst>
          </p:cNvPr>
          <p:cNvSpPr>
            <a:spLocks noGrp="1"/>
          </p:cNvSpPr>
          <p:nvPr>
            <p:ph type="body" sz="quarter" idx="10"/>
          </p:nvPr>
        </p:nvSpPr>
        <p:spPr>
          <a:xfrm>
            <a:off x="456827" y="519300"/>
            <a:ext cx="10300820" cy="604595"/>
          </a:xfrm>
        </p:spPr>
        <p:txBody>
          <a:bodyPr>
            <a:normAutofit/>
          </a:bodyPr>
          <a:lstStyle/>
          <a:p>
            <a:r>
              <a:rPr lang="en-AU" dirty="0"/>
              <a:t>How do you use water?</a:t>
            </a:r>
          </a:p>
        </p:txBody>
      </p:sp>
      <p:sp>
        <p:nvSpPr>
          <p:cNvPr id="3" name="Text Placeholder 2">
            <a:extLst>
              <a:ext uri="{FF2B5EF4-FFF2-40B4-BE49-F238E27FC236}">
                <a16:creationId xmlns:a16="http://schemas.microsoft.com/office/drawing/2014/main" id="{D3E342C6-EF3B-95BC-CD25-8F0804101194}"/>
              </a:ext>
            </a:extLst>
          </p:cNvPr>
          <p:cNvSpPr>
            <a:spLocks noGrp="1"/>
          </p:cNvSpPr>
          <p:nvPr>
            <p:ph type="body" sz="quarter" idx="11"/>
          </p:nvPr>
        </p:nvSpPr>
        <p:spPr>
          <a:xfrm>
            <a:off x="456827" y="1383843"/>
            <a:ext cx="10610102" cy="1086641"/>
          </a:xfrm>
        </p:spPr>
        <p:txBody>
          <a:bodyPr>
            <a:normAutofit/>
          </a:bodyPr>
          <a:lstStyle/>
          <a:p>
            <a:r>
              <a:rPr lang="en-AU" dirty="0"/>
              <a:t>Let’s think about how you use water at home, at school, or other places in your life.</a:t>
            </a:r>
          </a:p>
        </p:txBody>
      </p:sp>
      <p:pic>
        <p:nvPicPr>
          <p:cNvPr id="5" name="Picture 4">
            <a:extLst>
              <a:ext uri="{FF2B5EF4-FFF2-40B4-BE49-F238E27FC236}">
                <a16:creationId xmlns:a16="http://schemas.microsoft.com/office/drawing/2014/main" id="{FDB2CE4D-3BF3-CC0B-0380-A3137783A9EF}"/>
              </a:ext>
            </a:extLst>
          </p:cNvPr>
          <p:cNvPicPr>
            <a:picLocks noChangeAspect="1"/>
          </p:cNvPicPr>
          <p:nvPr/>
        </p:nvPicPr>
        <p:blipFill>
          <a:blip r:embed="rId2"/>
          <a:stretch>
            <a:fillRect/>
          </a:stretch>
        </p:blipFill>
        <p:spPr>
          <a:xfrm>
            <a:off x="3080766" y="2730432"/>
            <a:ext cx="5362224" cy="3257550"/>
          </a:xfrm>
          <a:prstGeom prst="rect">
            <a:avLst/>
          </a:prstGeom>
          <a:noFill/>
        </p:spPr>
      </p:pic>
    </p:spTree>
    <p:extLst>
      <p:ext uri="{BB962C8B-B14F-4D97-AF65-F5344CB8AC3E}">
        <p14:creationId xmlns:p14="http://schemas.microsoft.com/office/powerpoint/2010/main" val="16051712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C4D64E1-34D4-7E2D-2575-43F6E4E818E7}"/>
              </a:ext>
            </a:extLst>
          </p:cNvPr>
          <p:cNvSpPr>
            <a:spLocks noGrp="1"/>
          </p:cNvSpPr>
          <p:nvPr>
            <p:ph type="body" sz="quarter" idx="10"/>
          </p:nvPr>
        </p:nvSpPr>
        <p:spPr/>
        <p:txBody>
          <a:bodyPr/>
          <a:lstStyle/>
          <a:p>
            <a:endParaRPr lang="en-AU"/>
          </a:p>
        </p:txBody>
      </p:sp>
      <p:sp>
        <p:nvSpPr>
          <p:cNvPr id="3" name="Text Placeholder 2">
            <a:extLst>
              <a:ext uri="{FF2B5EF4-FFF2-40B4-BE49-F238E27FC236}">
                <a16:creationId xmlns:a16="http://schemas.microsoft.com/office/drawing/2014/main" id="{8659DEFC-CD14-B6E0-6176-A9D501F8B60F}"/>
              </a:ext>
            </a:extLst>
          </p:cNvPr>
          <p:cNvSpPr>
            <a:spLocks noGrp="1"/>
          </p:cNvSpPr>
          <p:nvPr>
            <p:ph type="body" sz="quarter" idx="11"/>
          </p:nvPr>
        </p:nvSpPr>
        <p:spPr/>
        <p:txBody>
          <a:bodyPr/>
          <a:lstStyle/>
          <a:p>
            <a:endParaRPr lang="en-AU" dirty="0"/>
          </a:p>
        </p:txBody>
      </p:sp>
      <p:pic>
        <p:nvPicPr>
          <p:cNvPr id="4" name="Picture 3">
            <a:extLst>
              <a:ext uri="{FF2B5EF4-FFF2-40B4-BE49-F238E27FC236}">
                <a16:creationId xmlns:a16="http://schemas.microsoft.com/office/drawing/2014/main" id="{4AF1E872-96BD-E6D1-9701-9FC5F879CCD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49474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0B1762F-B87D-EA71-3323-BF049949C154}"/>
              </a:ext>
            </a:extLst>
          </p:cNvPr>
          <p:cNvSpPr>
            <a:spLocks noGrp="1"/>
          </p:cNvSpPr>
          <p:nvPr>
            <p:ph type="body" sz="quarter" idx="10"/>
          </p:nvPr>
        </p:nvSpPr>
        <p:spPr/>
        <p:txBody>
          <a:bodyPr/>
          <a:lstStyle/>
          <a:p>
            <a:r>
              <a:rPr lang="en-AU" sz="5450" dirty="0"/>
              <a:t>What is wastewater?</a:t>
            </a:r>
          </a:p>
          <a:p>
            <a:endParaRPr lang="en-AU" sz="5450" dirty="0"/>
          </a:p>
        </p:txBody>
      </p:sp>
      <p:sp>
        <p:nvSpPr>
          <p:cNvPr id="3" name="Text Placeholder 2">
            <a:extLst>
              <a:ext uri="{FF2B5EF4-FFF2-40B4-BE49-F238E27FC236}">
                <a16:creationId xmlns:a16="http://schemas.microsoft.com/office/drawing/2014/main" id="{1D8686DC-2094-D054-2033-ED5CD3A40D47}"/>
              </a:ext>
            </a:extLst>
          </p:cNvPr>
          <p:cNvSpPr>
            <a:spLocks noGrp="1"/>
          </p:cNvSpPr>
          <p:nvPr>
            <p:ph type="body" sz="quarter" idx="11"/>
          </p:nvPr>
        </p:nvSpPr>
        <p:spPr>
          <a:xfrm>
            <a:off x="456827" y="1726743"/>
            <a:ext cx="10462185" cy="5057298"/>
          </a:xfrm>
        </p:spPr>
        <p:txBody>
          <a:bodyPr/>
          <a:lstStyle/>
          <a:p>
            <a:r>
              <a:rPr lang="en-US" sz="5400" dirty="0"/>
              <a:t>Once we have used water, we create what is called </a:t>
            </a:r>
            <a:r>
              <a:rPr lang="en-US" sz="5400" b="1" dirty="0"/>
              <a:t>wastewater</a:t>
            </a:r>
            <a:r>
              <a:rPr lang="en-US" sz="5400" dirty="0"/>
              <a:t>, also called </a:t>
            </a:r>
            <a:r>
              <a:rPr lang="en-US" sz="5400" b="1" dirty="0"/>
              <a:t>sewage.</a:t>
            </a:r>
            <a:br>
              <a:rPr lang="en-US" sz="5400" b="1" dirty="0"/>
            </a:br>
            <a:br>
              <a:rPr lang="en-US" sz="5400" b="1" dirty="0"/>
            </a:br>
            <a:endParaRPr lang="en-AU" sz="5400" b="1" dirty="0"/>
          </a:p>
        </p:txBody>
      </p:sp>
    </p:spTree>
    <p:extLst>
      <p:ext uri="{BB962C8B-B14F-4D97-AF65-F5344CB8AC3E}">
        <p14:creationId xmlns:p14="http://schemas.microsoft.com/office/powerpoint/2010/main" val="1799365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5E9696-7E37-91D7-7714-F53A623C3DB8}"/>
              </a:ext>
            </a:extLst>
          </p:cNvPr>
          <p:cNvSpPr>
            <a:spLocks noGrp="1"/>
          </p:cNvSpPr>
          <p:nvPr>
            <p:ph type="body" sz="quarter" idx="11"/>
          </p:nvPr>
        </p:nvSpPr>
        <p:spPr/>
        <p:txBody>
          <a:bodyPr/>
          <a:lstStyle/>
          <a:p>
            <a:r>
              <a:rPr lang="en-AU" dirty="0"/>
              <a:t>We are going to hear about the story of a sewer pipe as it travels under our homes and businesses.</a:t>
            </a:r>
          </a:p>
        </p:txBody>
      </p:sp>
      <p:sp>
        <p:nvSpPr>
          <p:cNvPr id="3" name="Text Placeholder 2">
            <a:extLst>
              <a:ext uri="{FF2B5EF4-FFF2-40B4-BE49-F238E27FC236}">
                <a16:creationId xmlns:a16="http://schemas.microsoft.com/office/drawing/2014/main" id="{B04B9120-8232-7319-9E03-D900E6BB8E0E}"/>
              </a:ext>
            </a:extLst>
          </p:cNvPr>
          <p:cNvSpPr>
            <a:spLocks noGrp="1"/>
          </p:cNvSpPr>
          <p:nvPr>
            <p:ph type="body" sz="quarter" idx="12"/>
          </p:nvPr>
        </p:nvSpPr>
        <p:spPr/>
        <p:txBody>
          <a:bodyPr/>
          <a:lstStyle/>
          <a:p>
            <a:r>
              <a:rPr lang="en-AU" dirty="0"/>
              <a:t>It will teach us about the things people put down the drain, </a:t>
            </a:r>
            <a:r>
              <a:rPr lang="en-AU" b="1" dirty="0"/>
              <a:t>some of which they shouldn’t!</a:t>
            </a:r>
          </a:p>
        </p:txBody>
      </p:sp>
      <p:sp>
        <p:nvSpPr>
          <p:cNvPr id="4" name="Text Placeholder 3">
            <a:extLst>
              <a:ext uri="{FF2B5EF4-FFF2-40B4-BE49-F238E27FC236}">
                <a16:creationId xmlns:a16="http://schemas.microsoft.com/office/drawing/2014/main" id="{1EBA4399-F0D0-8310-D1ED-F76FEB0694BB}"/>
              </a:ext>
            </a:extLst>
          </p:cNvPr>
          <p:cNvSpPr>
            <a:spLocks noGrp="1"/>
          </p:cNvSpPr>
          <p:nvPr>
            <p:ph type="body" sz="quarter" idx="13"/>
          </p:nvPr>
        </p:nvSpPr>
        <p:spPr/>
        <p:txBody>
          <a:bodyPr/>
          <a:lstStyle/>
          <a:p>
            <a:r>
              <a:rPr lang="en-AU" dirty="0"/>
              <a:t>You will play some of the characters.</a:t>
            </a:r>
          </a:p>
        </p:txBody>
      </p:sp>
      <p:sp>
        <p:nvSpPr>
          <p:cNvPr id="5" name="Text Placeholder 4">
            <a:extLst>
              <a:ext uri="{FF2B5EF4-FFF2-40B4-BE49-F238E27FC236}">
                <a16:creationId xmlns:a16="http://schemas.microsoft.com/office/drawing/2014/main" id="{C455952F-4699-D355-9CAE-BBE59C92BB81}"/>
              </a:ext>
            </a:extLst>
          </p:cNvPr>
          <p:cNvSpPr>
            <a:spLocks noGrp="1"/>
          </p:cNvSpPr>
          <p:nvPr>
            <p:ph type="body" sz="quarter" idx="14"/>
          </p:nvPr>
        </p:nvSpPr>
        <p:spPr/>
        <p:txBody>
          <a:bodyPr/>
          <a:lstStyle/>
          <a:p>
            <a:r>
              <a:rPr lang="en-AU" dirty="0"/>
              <a:t>As your character is named, come and tip out your jar into the water …</a:t>
            </a:r>
          </a:p>
        </p:txBody>
      </p:sp>
      <p:sp>
        <p:nvSpPr>
          <p:cNvPr id="6" name="Text Placeholder 5">
            <a:extLst>
              <a:ext uri="{FF2B5EF4-FFF2-40B4-BE49-F238E27FC236}">
                <a16:creationId xmlns:a16="http://schemas.microsoft.com/office/drawing/2014/main" id="{2BB7DEAE-367C-7163-55EC-69B2C9ACB6BA}"/>
              </a:ext>
            </a:extLst>
          </p:cNvPr>
          <p:cNvSpPr>
            <a:spLocks noGrp="1"/>
          </p:cNvSpPr>
          <p:nvPr>
            <p:ph type="body" sz="quarter" idx="15"/>
          </p:nvPr>
        </p:nvSpPr>
        <p:spPr/>
        <p:txBody>
          <a:bodyPr/>
          <a:lstStyle/>
          <a:p>
            <a:r>
              <a:rPr lang="en-AU" sz="5400" dirty="0"/>
              <a:t>Activity:</a:t>
            </a:r>
            <a:br>
              <a:rPr lang="en-AU" sz="5400" dirty="0"/>
            </a:br>
            <a:r>
              <a:rPr lang="en-AU" sz="5400" dirty="0"/>
              <a:t>Story of a Sewage Pipe</a:t>
            </a:r>
          </a:p>
        </p:txBody>
      </p:sp>
    </p:spTree>
    <p:extLst>
      <p:ext uri="{BB962C8B-B14F-4D97-AF65-F5344CB8AC3E}">
        <p14:creationId xmlns:p14="http://schemas.microsoft.com/office/powerpoint/2010/main" val="648929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91A5A1-56F9-AE66-2B0D-37A7D4824B90}"/>
              </a:ext>
            </a:extLst>
          </p:cNvPr>
          <p:cNvSpPr>
            <a:spLocks noGrp="1"/>
          </p:cNvSpPr>
          <p:nvPr>
            <p:ph type="body" sz="quarter" idx="10"/>
          </p:nvPr>
        </p:nvSpPr>
        <p:spPr>
          <a:xfrm>
            <a:off x="411184" y="339832"/>
            <a:ext cx="10300820" cy="604595"/>
          </a:xfrm>
        </p:spPr>
        <p:txBody>
          <a:bodyPr/>
          <a:lstStyle/>
          <a:p>
            <a:r>
              <a:rPr lang="en-AU" sz="5400" dirty="0"/>
              <a:t>Story of a sewer pipe:</a:t>
            </a:r>
          </a:p>
        </p:txBody>
      </p:sp>
      <p:pic>
        <p:nvPicPr>
          <p:cNvPr id="4" name="Graphic 3">
            <a:extLst>
              <a:ext uri="{FF2B5EF4-FFF2-40B4-BE49-F238E27FC236}">
                <a16:creationId xmlns:a16="http://schemas.microsoft.com/office/drawing/2014/main" id="{92B2447F-1AEB-7EBE-8FD0-1B441331EAC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10712005" y="7645214"/>
            <a:ext cx="517419" cy="517419"/>
          </a:xfrm>
          <a:prstGeom prst="rect">
            <a:avLst/>
          </a:prstGeom>
        </p:spPr>
      </p:pic>
      <p:pic>
        <p:nvPicPr>
          <p:cNvPr id="5" name="Graphic 4">
            <a:extLst>
              <a:ext uri="{FF2B5EF4-FFF2-40B4-BE49-F238E27FC236}">
                <a16:creationId xmlns:a16="http://schemas.microsoft.com/office/drawing/2014/main" id="{C2FF07D1-46AE-FE7A-F12E-38D9636AABD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8529910" y="3815235"/>
            <a:ext cx="1279042" cy="1279042"/>
          </a:xfrm>
          <a:prstGeom prst="rect">
            <a:avLst/>
          </a:prstGeom>
        </p:spPr>
      </p:pic>
      <p:pic>
        <p:nvPicPr>
          <p:cNvPr id="6" name="Graphic 5">
            <a:extLst>
              <a:ext uri="{FF2B5EF4-FFF2-40B4-BE49-F238E27FC236}">
                <a16:creationId xmlns:a16="http://schemas.microsoft.com/office/drawing/2014/main" id="{0BC97ED1-0A3D-0273-239E-7738074FE7F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2267380" y="2050702"/>
            <a:ext cx="1448193" cy="1382445"/>
          </a:xfrm>
          <a:prstGeom prst="rect">
            <a:avLst/>
          </a:prstGeom>
        </p:spPr>
      </p:pic>
      <p:pic>
        <p:nvPicPr>
          <p:cNvPr id="9" name="Graphic 8">
            <a:extLst>
              <a:ext uri="{FF2B5EF4-FFF2-40B4-BE49-F238E27FC236}">
                <a16:creationId xmlns:a16="http://schemas.microsoft.com/office/drawing/2014/main" id="{AED471F2-DA44-6EE0-AE90-2B3C578BD37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6200000" flipH="1" flipV="1">
            <a:off x="6710152" y="4996785"/>
            <a:ext cx="1343203" cy="2082799"/>
          </a:xfrm>
          <a:prstGeom prst="rect">
            <a:avLst/>
          </a:prstGeom>
        </p:spPr>
      </p:pic>
      <p:pic>
        <p:nvPicPr>
          <p:cNvPr id="13" name="Graphic 12">
            <a:extLst>
              <a:ext uri="{FF2B5EF4-FFF2-40B4-BE49-F238E27FC236}">
                <a16:creationId xmlns:a16="http://schemas.microsoft.com/office/drawing/2014/main" id="{1E959364-9BB4-07EF-8190-00EA045F28D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1514" y="2707627"/>
            <a:ext cx="1367035" cy="1710014"/>
          </a:xfrm>
          <a:prstGeom prst="rect">
            <a:avLst/>
          </a:prstGeom>
        </p:spPr>
      </p:pic>
      <p:pic>
        <p:nvPicPr>
          <p:cNvPr id="14" name="Graphic 13">
            <a:extLst>
              <a:ext uri="{FF2B5EF4-FFF2-40B4-BE49-F238E27FC236}">
                <a16:creationId xmlns:a16="http://schemas.microsoft.com/office/drawing/2014/main" id="{DDF699E9-CD6F-7251-D76B-80DC9DF59F3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2835012">
            <a:off x="10390132" y="2573683"/>
            <a:ext cx="1416539" cy="1416539"/>
          </a:xfrm>
          <a:prstGeom prst="rect">
            <a:avLst/>
          </a:prstGeom>
        </p:spPr>
      </p:pic>
      <p:pic>
        <p:nvPicPr>
          <p:cNvPr id="15" name="Graphic 14">
            <a:extLst>
              <a:ext uri="{FF2B5EF4-FFF2-40B4-BE49-F238E27FC236}">
                <a16:creationId xmlns:a16="http://schemas.microsoft.com/office/drawing/2014/main" id="{F1612BC1-1AA6-5867-88E6-6D790A52A21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9199878">
            <a:off x="8479589" y="849887"/>
            <a:ext cx="1683166" cy="1683166"/>
          </a:xfrm>
          <a:prstGeom prst="rect">
            <a:avLst/>
          </a:prstGeom>
        </p:spPr>
      </p:pic>
      <p:pic>
        <p:nvPicPr>
          <p:cNvPr id="17" name="Graphic 16">
            <a:extLst>
              <a:ext uri="{FF2B5EF4-FFF2-40B4-BE49-F238E27FC236}">
                <a16:creationId xmlns:a16="http://schemas.microsoft.com/office/drawing/2014/main" id="{2F56CD8D-02B2-84E7-14E1-E5D88102E7C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01407" y="1961869"/>
            <a:ext cx="1841972" cy="2226170"/>
          </a:xfrm>
          <a:prstGeom prst="rect">
            <a:avLst/>
          </a:prstGeom>
        </p:spPr>
      </p:pic>
      <p:sp>
        <p:nvSpPr>
          <p:cNvPr id="22" name="Rectangle: Rounded Corners 21">
            <a:extLst>
              <a:ext uri="{FF2B5EF4-FFF2-40B4-BE49-F238E27FC236}">
                <a16:creationId xmlns:a16="http://schemas.microsoft.com/office/drawing/2014/main" id="{6D97C892-E196-6585-9496-B0FB890C5FF4}"/>
              </a:ext>
            </a:extLst>
          </p:cNvPr>
          <p:cNvSpPr/>
          <p:nvPr/>
        </p:nvSpPr>
        <p:spPr>
          <a:xfrm>
            <a:off x="3663659" y="1651788"/>
            <a:ext cx="1367035" cy="1294403"/>
          </a:xfrm>
          <a:custGeom>
            <a:avLst/>
            <a:gdLst>
              <a:gd name="connsiteX0" fmla="*/ 0 w 1367035"/>
              <a:gd name="connsiteY0" fmla="*/ 215738 h 1294403"/>
              <a:gd name="connsiteX1" fmla="*/ 215738 w 1367035"/>
              <a:gd name="connsiteY1" fmla="*/ 0 h 1294403"/>
              <a:gd name="connsiteX2" fmla="*/ 655451 w 1367035"/>
              <a:gd name="connsiteY2" fmla="*/ 0 h 1294403"/>
              <a:gd name="connsiteX3" fmla="*/ 1151297 w 1367035"/>
              <a:gd name="connsiteY3" fmla="*/ 0 h 1294403"/>
              <a:gd name="connsiteX4" fmla="*/ 1367035 w 1367035"/>
              <a:gd name="connsiteY4" fmla="*/ 215738 h 1294403"/>
              <a:gd name="connsiteX5" fmla="*/ 1367035 w 1367035"/>
              <a:gd name="connsiteY5" fmla="*/ 647202 h 1294403"/>
              <a:gd name="connsiteX6" fmla="*/ 1367035 w 1367035"/>
              <a:gd name="connsiteY6" fmla="*/ 1078665 h 1294403"/>
              <a:gd name="connsiteX7" fmla="*/ 1151297 w 1367035"/>
              <a:gd name="connsiteY7" fmla="*/ 1294403 h 1294403"/>
              <a:gd name="connsiteX8" fmla="*/ 664806 w 1367035"/>
              <a:gd name="connsiteY8" fmla="*/ 1294403 h 1294403"/>
              <a:gd name="connsiteX9" fmla="*/ 215738 w 1367035"/>
              <a:gd name="connsiteY9" fmla="*/ 1294403 h 1294403"/>
              <a:gd name="connsiteX10" fmla="*/ 0 w 1367035"/>
              <a:gd name="connsiteY10" fmla="*/ 1078665 h 1294403"/>
              <a:gd name="connsiteX11" fmla="*/ 0 w 1367035"/>
              <a:gd name="connsiteY11" fmla="*/ 664460 h 1294403"/>
              <a:gd name="connsiteX12" fmla="*/ 0 w 1367035"/>
              <a:gd name="connsiteY12" fmla="*/ 215738 h 129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035" h="1294403" fill="none" extrusionOk="0">
                <a:moveTo>
                  <a:pt x="0" y="215738"/>
                </a:moveTo>
                <a:cubicBezTo>
                  <a:pt x="10640" y="90686"/>
                  <a:pt x="110751" y="-3713"/>
                  <a:pt x="215738" y="0"/>
                </a:cubicBezTo>
                <a:cubicBezTo>
                  <a:pt x="432147" y="16962"/>
                  <a:pt x="439410" y="4296"/>
                  <a:pt x="655451" y="0"/>
                </a:cubicBezTo>
                <a:cubicBezTo>
                  <a:pt x="871492" y="-4296"/>
                  <a:pt x="939056" y="-75"/>
                  <a:pt x="1151297" y="0"/>
                </a:cubicBezTo>
                <a:cubicBezTo>
                  <a:pt x="1293987" y="8493"/>
                  <a:pt x="1342869" y="94063"/>
                  <a:pt x="1367035" y="215738"/>
                </a:cubicBezTo>
                <a:cubicBezTo>
                  <a:pt x="1369422" y="376378"/>
                  <a:pt x="1384447" y="530455"/>
                  <a:pt x="1367035" y="647202"/>
                </a:cubicBezTo>
                <a:cubicBezTo>
                  <a:pt x="1349623" y="763949"/>
                  <a:pt x="1365278" y="928547"/>
                  <a:pt x="1367035" y="1078665"/>
                </a:cubicBezTo>
                <a:cubicBezTo>
                  <a:pt x="1369370" y="1185678"/>
                  <a:pt x="1279273" y="1285830"/>
                  <a:pt x="1151297" y="1294403"/>
                </a:cubicBezTo>
                <a:cubicBezTo>
                  <a:pt x="1013994" y="1312709"/>
                  <a:pt x="905343" y="1290727"/>
                  <a:pt x="664806" y="1294403"/>
                </a:cubicBezTo>
                <a:cubicBezTo>
                  <a:pt x="424269" y="1298079"/>
                  <a:pt x="376057" y="1313482"/>
                  <a:pt x="215738" y="1294403"/>
                </a:cubicBezTo>
                <a:cubicBezTo>
                  <a:pt x="89784" y="1299573"/>
                  <a:pt x="4000" y="1199857"/>
                  <a:pt x="0" y="1078665"/>
                </a:cubicBezTo>
                <a:cubicBezTo>
                  <a:pt x="18234" y="878218"/>
                  <a:pt x="7567" y="765268"/>
                  <a:pt x="0" y="664460"/>
                </a:cubicBezTo>
                <a:cubicBezTo>
                  <a:pt x="-7567" y="563652"/>
                  <a:pt x="17661" y="402909"/>
                  <a:pt x="0" y="215738"/>
                </a:cubicBezTo>
                <a:close/>
              </a:path>
              <a:path w="1367035" h="1294403" stroke="0" extrusionOk="0">
                <a:moveTo>
                  <a:pt x="0" y="215738"/>
                </a:moveTo>
                <a:cubicBezTo>
                  <a:pt x="-8169" y="91961"/>
                  <a:pt x="76850" y="-18902"/>
                  <a:pt x="215738" y="0"/>
                </a:cubicBezTo>
                <a:cubicBezTo>
                  <a:pt x="394642" y="6978"/>
                  <a:pt x="546407" y="16681"/>
                  <a:pt x="692873" y="0"/>
                </a:cubicBezTo>
                <a:cubicBezTo>
                  <a:pt x="839339" y="-16681"/>
                  <a:pt x="1012122" y="1328"/>
                  <a:pt x="1151297" y="0"/>
                </a:cubicBezTo>
                <a:cubicBezTo>
                  <a:pt x="1255223" y="-17232"/>
                  <a:pt x="1350713" y="75103"/>
                  <a:pt x="1367035" y="215738"/>
                </a:cubicBezTo>
                <a:cubicBezTo>
                  <a:pt x="1352161" y="313804"/>
                  <a:pt x="1349758" y="570131"/>
                  <a:pt x="1367035" y="664460"/>
                </a:cubicBezTo>
                <a:cubicBezTo>
                  <a:pt x="1384312" y="758789"/>
                  <a:pt x="1347453" y="924807"/>
                  <a:pt x="1367035" y="1078665"/>
                </a:cubicBezTo>
                <a:cubicBezTo>
                  <a:pt x="1373228" y="1192058"/>
                  <a:pt x="1257082" y="1277617"/>
                  <a:pt x="1151297" y="1294403"/>
                </a:cubicBezTo>
                <a:cubicBezTo>
                  <a:pt x="945209" y="1278010"/>
                  <a:pt x="865181" y="1315280"/>
                  <a:pt x="702229" y="1294403"/>
                </a:cubicBezTo>
                <a:cubicBezTo>
                  <a:pt x="539277" y="1273526"/>
                  <a:pt x="376224" y="1295393"/>
                  <a:pt x="215738" y="1294403"/>
                </a:cubicBezTo>
                <a:cubicBezTo>
                  <a:pt x="99141" y="1298381"/>
                  <a:pt x="27" y="1177252"/>
                  <a:pt x="0" y="1078665"/>
                </a:cubicBezTo>
                <a:cubicBezTo>
                  <a:pt x="-8228" y="919923"/>
                  <a:pt x="-11996" y="760158"/>
                  <a:pt x="0" y="638572"/>
                </a:cubicBezTo>
                <a:cubicBezTo>
                  <a:pt x="11996" y="516986"/>
                  <a:pt x="8501" y="361438"/>
                  <a:pt x="0" y="215738"/>
                </a:cubicBezTo>
                <a:close/>
              </a:path>
            </a:pathLst>
          </a:custGeom>
          <a:solidFill>
            <a:srgbClr val="6E943C"/>
          </a:solidFill>
          <a:ln>
            <a:solidFill>
              <a:schemeClr val="tx1"/>
            </a:solidFill>
            <a:extLst>
              <a:ext uri="{C807C97D-BFC1-408E-A445-0C87EB9F89A2}">
                <ask:lineSketchStyleProps xmlns:ask="http://schemas.microsoft.com/office/drawing/2018/sketchyshapes" sd="248951300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Barlow" panose="00000500000000000000" pitchFamily="2" charset="0"/>
              </a:rPr>
              <a:t>Hannah</a:t>
            </a:r>
          </a:p>
        </p:txBody>
      </p:sp>
      <p:sp>
        <p:nvSpPr>
          <p:cNvPr id="24" name="Rectangle: Rounded Corners 23">
            <a:extLst>
              <a:ext uri="{FF2B5EF4-FFF2-40B4-BE49-F238E27FC236}">
                <a16:creationId xmlns:a16="http://schemas.microsoft.com/office/drawing/2014/main" id="{1BECCC32-6F18-7ADA-BE8C-7862B5CA654D}"/>
              </a:ext>
            </a:extLst>
          </p:cNvPr>
          <p:cNvSpPr/>
          <p:nvPr/>
        </p:nvSpPr>
        <p:spPr>
          <a:xfrm>
            <a:off x="7125026" y="1362544"/>
            <a:ext cx="1367035" cy="1294403"/>
          </a:xfrm>
          <a:custGeom>
            <a:avLst/>
            <a:gdLst>
              <a:gd name="connsiteX0" fmla="*/ 0 w 1367035"/>
              <a:gd name="connsiteY0" fmla="*/ 215738 h 1294403"/>
              <a:gd name="connsiteX1" fmla="*/ 215738 w 1367035"/>
              <a:gd name="connsiteY1" fmla="*/ 0 h 1294403"/>
              <a:gd name="connsiteX2" fmla="*/ 702229 w 1367035"/>
              <a:gd name="connsiteY2" fmla="*/ 0 h 1294403"/>
              <a:gd name="connsiteX3" fmla="*/ 1151297 w 1367035"/>
              <a:gd name="connsiteY3" fmla="*/ 0 h 1294403"/>
              <a:gd name="connsiteX4" fmla="*/ 1367035 w 1367035"/>
              <a:gd name="connsiteY4" fmla="*/ 215738 h 1294403"/>
              <a:gd name="connsiteX5" fmla="*/ 1367035 w 1367035"/>
              <a:gd name="connsiteY5" fmla="*/ 629943 h 1294403"/>
              <a:gd name="connsiteX6" fmla="*/ 1367035 w 1367035"/>
              <a:gd name="connsiteY6" fmla="*/ 1078665 h 1294403"/>
              <a:gd name="connsiteX7" fmla="*/ 1151297 w 1367035"/>
              <a:gd name="connsiteY7" fmla="*/ 1294403 h 1294403"/>
              <a:gd name="connsiteX8" fmla="*/ 711584 w 1367035"/>
              <a:gd name="connsiteY8" fmla="*/ 1294403 h 1294403"/>
              <a:gd name="connsiteX9" fmla="*/ 215738 w 1367035"/>
              <a:gd name="connsiteY9" fmla="*/ 1294403 h 1294403"/>
              <a:gd name="connsiteX10" fmla="*/ 0 w 1367035"/>
              <a:gd name="connsiteY10" fmla="*/ 1078665 h 1294403"/>
              <a:gd name="connsiteX11" fmla="*/ 0 w 1367035"/>
              <a:gd name="connsiteY11" fmla="*/ 638572 h 1294403"/>
              <a:gd name="connsiteX12" fmla="*/ 0 w 1367035"/>
              <a:gd name="connsiteY12" fmla="*/ 215738 h 129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035" h="1294403" fill="none" extrusionOk="0">
                <a:moveTo>
                  <a:pt x="0" y="215738"/>
                </a:moveTo>
                <a:cubicBezTo>
                  <a:pt x="26470" y="90440"/>
                  <a:pt x="103752" y="-14349"/>
                  <a:pt x="215738" y="0"/>
                </a:cubicBezTo>
                <a:cubicBezTo>
                  <a:pt x="425614" y="5826"/>
                  <a:pt x="549235" y="14612"/>
                  <a:pt x="702229" y="0"/>
                </a:cubicBezTo>
                <a:cubicBezTo>
                  <a:pt x="855223" y="-14612"/>
                  <a:pt x="953047" y="7346"/>
                  <a:pt x="1151297" y="0"/>
                </a:cubicBezTo>
                <a:cubicBezTo>
                  <a:pt x="1271408" y="-16194"/>
                  <a:pt x="1384293" y="113004"/>
                  <a:pt x="1367035" y="215738"/>
                </a:cubicBezTo>
                <a:cubicBezTo>
                  <a:pt x="1348214" y="299046"/>
                  <a:pt x="1363593" y="428518"/>
                  <a:pt x="1367035" y="629943"/>
                </a:cubicBezTo>
                <a:cubicBezTo>
                  <a:pt x="1370477" y="831369"/>
                  <a:pt x="1346622" y="950003"/>
                  <a:pt x="1367035" y="1078665"/>
                </a:cubicBezTo>
                <a:cubicBezTo>
                  <a:pt x="1367746" y="1227272"/>
                  <a:pt x="1265866" y="1287365"/>
                  <a:pt x="1151297" y="1294403"/>
                </a:cubicBezTo>
                <a:cubicBezTo>
                  <a:pt x="977497" y="1309639"/>
                  <a:pt x="901697" y="1288721"/>
                  <a:pt x="711584" y="1294403"/>
                </a:cubicBezTo>
                <a:cubicBezTo>
                  <a:pt x="521471" y="1300085"/>
                  <a:pt x="423533" y="1311089"/>
                  <a:pt x="215738" y="1294403"/>
                </a:cubicBezTo>
                <a:cubicBezTo>
                  <a:pt x="114078" y="1303925"/>
                  <a:pt x="14070" y="1203792"/>
                  <a:pt x="0" y="1078665"/>
                </a:cubicBezTo>
                <a:cubicBezTo>
                  <a:pt x="-17017" y="950344"/>
                  <a:pt x="-11166" y="789851"/>
                  <a:pt x="0" y="638572"/>
                </a:cubicBezTo>
                <a:cubicBezTo>
                  <a:pt x="11166" y="487293"/>
                  <a:pt x="-14715" y="374023"/>
                  <a:pt x="0" y="215738"/>
                </a:cubicBezTo>
                <a:close/>
              </a:path>
              <a:path w="1367035" h="1294403" stroke="0" extrusionOk="0">
                <a:moveTo>
                  <a:pt x="0" y="215738"/>
                </a:moveTo>
                <a:cubicBezTo>
                  <a:pt x="10008" y="87830"/>
                  <a:pt x="82021" y="-3682"/>
                  <a:pt x="215738" y="0"/>
                </a:cubicBezTo>
                <a:cubicBezTo>
                  <a:pt x="343603" y="8692"/>
                  <a:pt x="489936" y="-16831"/>
                  <a:pt x="655451" y="0"/>
                </a:cubicBezTo>
                <a:cubicBezTo>
                  <a:pt x="820966" y="16831"/>
                  <a:pt x="938228" y="1324"/>
                  <a:pt x="1151297" y="0"/>
                </a:cubicBezTo>
                <a:cubicBezTo>
                  <a:pt x="1254436" y="8223"/>
                  <a:pt x="1345373" y="112461"/>
                  <a:pt x="1367035" y="215738"/>
                </a:cubicBezTo>
                <a:cubicBezTo>
                  <a:pt x="1363137" y="309764"/>
                  <a:pt x="1386148" y="458966"/>
                  <a:pt x="1367035" y="664460"/>
                </a:cubicBezTo>
                <a:cubicBezTo>
                  <a:pt x="1347922" y="869954"/>
                  <a:pt x="1357038" y="921893"/>
                  <a:pt x="1367035" y="1078665"/>
                </a:cubicBezTo>
                <a:cubicBezTo>
                  <a:pt x="1395744" y="1204126"/>
                  <a:pt x="1263548" y="1298447"/>
                  <a:pt x="1151297" y="1294403"/>
                </a:cubicBezTo>
                <a:cubicBezTo>
                  <a:pt x="1042056" y="1314011"/>
                  <a:pt x="921364" y="1309836"/>
                  <a:pt x="702229" y="1294403"/>
                </a:cubicBezTo>
                <a:cubicBezTo>
                  <a:pt x="483094" y="1278970"/>
                  <a:pt x="374056" y="1299938"/>
                  <a:pt x="215738" y="1294403"/>
                </a:cubicBezTo>
                <a:cubicBezTo>
                  <a:pt x="99884" y="1300099"/>
                  <a:pt x="18427" y="1211201"/>
                  <a:pt x="0" y="1078665"/>
                </a:cubicBezTo>
                <a:cubicBezTo>
                  <a:pt x="20530" y="885800"/>
                  <a:pt x="9928" y="863881"/>
                  <a:pt x="0" y="655831"/>
                </a:cubicBezTo>
                <a:cubicBezTo>
                  <a:pt x="-9928" y="447781"/>
                  <a:pt x="13219" y="384895"/>
                  <a:pt x="0" y="215738"/>
                </a:cubicBezTo>
                <a:close/>
              </a:path>
            </a:pathLst>
          </a:custGeom>
          <a:solidFill>
            <a:srgbClr val="B74C89"/>
          </a:solidFill>
          <a:ln>
            <a:solidFill>
              <a:schemeClr val="tx1"/>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Barlow" panose="00000500000000000000" pitchFamily="2" charset="0"/>
              </a:rPr>
              <a:t>Mason</a:t>
            </a:r>
          </a:p>
        </p:txBody>
      </p:sp>
      <p:sp>
        <p:nvSpPr>
          <p:cNvPr id="25" name="Rectangle: Rounded Corners 24">
            <a:extLst>
              <a:ext uri="{FF2B5EF4-FFF2-40B4-BE49-F238E27FC236}">
                <a16:creationId xmlns:a16="http://schemas.microsoft.com/office/drawing/2014/main" id="{FE6B7F64-2199-51CD-8974-25508B49564D}"/>
              </a:ext>
            </a:extLst>
          </p:cNvPr>
          <p:cNvSpPr/>
          <p:nvPr/>
        </p:nvSpPr>
        <p:spPr>
          <a:xfrm>
            <a:off x="8215599" y="4907901"/>
            <a:ext cx="1367035" cy="1294403"/>
          </a:xfrm>
          <a:custGeom>
            <a:avLst/>
            <a:gdLst>
              <a:gd name="connsiteX0" fmla="*/ 0 w 1367035"/>
              <a:gd name="connsiteY0" fmla="*/ 215738 h 1294403"/>
              <a:gd name="connsiteX1" fmla="*/ 215738 w 1367035"/>
              <a:gd name="connsiteY1" fmla="*/ 0 h 1294403"/>
              <a:gd name="connsiteX2" fmla="*/ 702229 w 1367035"/>
              <a:gd name="connsiteY2" fmla="*/ 0 h 1294403"/>
              <a:gd name="connsiteX3" fmla="*/ 1151297 w 1367035"/>
              <a:gd name="connsiteY3" fmla="*/ 0 h 1294403"/>
              <a:gd name="connsiteX4" fmla="*/ 1367035 w 1367035"/>
              <a:gd name="connsiteY4" fmla="*/ 215738 h 1294403"/>
              <a:gd name="connsiteX5" fmla="*/ 1367035 w 1367035"/>
              <a:gd name="connsiteY5" fmla="*/ 629943 h 1294403"/>
              <a:gd name="connsiteX6" fmla="*/ 1367035 w 1367035"/>
              <a:gd name="connsiteY6" fmla="*/ 1078665 h 1294403"/>
              <a:gd name="connsiteX7" fmla="*/ 1151297 w 1367035"/>
              <a:gd name="connsiteY7" fmla="*/ 1294403 h 1294403"/>
              <a:gd name="connsiteX8" fmla="*/ 711584 w 1367035"/>
              <a:gd name="connsiteY8" fmla="*/ 1294403 h 1294403"/>
              <a:gd name="connsiteX9" fmla="*/ 215738 w 1367035"/>
              <a:gd name="connsiteY9" fmla="*/ 1294403 h 1294403"/>
              <a:gd name="connsiteX10" fmla="*/ 0 w 1367035"/>
              <a:gd name="connsiteY10" fmla="*/ 1078665 h 1294403"/>
              <a:gd name="connsiteX11" fmla="*/ 0 w 1367035"/>
              <a:gd name="connsiteY11" fmla="*/ 638572 h 1294403"/>
              <a:gd name="connsiteX12" fmla="*/ 0 w 1367035"/>
              <a:gd name="connsiteY12" fmla="*/ 215738 h 129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035" h="1294403" fill="none" extrusionOk="0">
                <a:moveTo>
                  <a:pt x="0" y="215738"/>
                </a:moveTo>
                <a:cubicBezTo>
                  <a:pt x="26470" y="90440"/>
                  <a:pt x="103752" y="-14349"/>
                  <a:pt x="215738" y="0"/>
                </a:cubicBezTo>
                <a:cubicBezTo>
                  <a:pt x="425614" y="5826"/>
                  <a:pt x="549235" y="14612"/>
                  <a:pt x="702229" y="0"/>
                </a:cubicBezTo>
                <a:cubicBezTo>
                  <a:pt x="855223" y="-14612"/>
                  <a:pt x="953047" y="7346"/>
                  <a:pt x="1151297" y="0"/>
                </a:cubicBezTo>
                <a:cubicBezTo>
                  <a:pt x="1271408" y="-16194"/>
                  <a:pt x="1384293" y="113004"/>
                  <a:pt x="1367035" y="215738"/>
                </a:cubicBezTo>
                <a:cubicBezTo>
                  <a:pt x="1348214" y="299046"/>
                  <a:pt x="1363593" y="428518"/>
                  <a:pt x="1367035" y="629943"/>
                </a:cubicBezTo>
                <a:cubicBezTo>
                  <a:pt x="1370477" y="831369"/>
                  <a:pt x="1346622" y="950003"/>
                  <a:pt x="1367035" y="1078665"/>
                </a:cubicBezTo>
                <a:cubicBezTo>
                  <a:pt x="1367746" y="1227272"/>
                  <a:pt x="1265866" y="1287365"/>
                  <a:pt x="1151297" y="1294403"/>
                </a:cubicBezTo>
                <a:cubicBezTo>
                  <a:pt x="977497" y="1309639"/>
                  <a:pt x="901697" y="1288721"/>
                  <a:pt x="711584" y="1294403"/>
                </a:cubicBezTo>
                <a:cubicBezTo>
                  <a:pt x="521471" y="1300085"/>
                  <a:pt x="423533" y="1311089"/>
                  <a:pt x="215738" y="1294403"/>
                </a:cubicBezTo>
                <a:cubicBezTo>
                  <a:pt x="114078" y="1303925"/>
                  <a:pt x="14070" y="1203792"/>
                  <a:pt x="0" y="1078665"/>
                </a:cubicBezTo>
                <a:cubicBezTo>
                  <a:pt x="-17017" y="950344"/>
                  <a:pt x="-11166" y="789851"/>
                  <a:pt x="0" y="638572"/>
                </a:cubicBezTo>
                <a:cubicBezTo>
                  <a:pt x="11166" y="487293"/>
                  <a:pt x="-14715" y="374023"/>
                  <a:pt x="0" y="215738"/>
                </a:cubicBezTo>
                <a:close/>
              </a:path>
              <a:path w="1367035" h="1294403" stroke="0" extrusionOk="0">
                <a:moveTo>
                  <a:pt x="0" y="215738"/>
                </a:moveTo>
                <a:cubicBezTo>
                  <a:pt x="10008" y="87830"/>
                  <a:pt x="82021" y="-3682"/>
                  <a:pt x="215738" y="0"/>
                </a:cubicBezTo>
                <a:cubicBezTo>
                  <a:pt x="343603" y="8692"/>
                  <a:pt x="489936" y="-16831"/>
                  <a:pt x="655451" y="0"/>
                </a:cubicBezTo>
                <a:cubicBezTo>
                  <a:pt x="820966" y="16831"/>
                  <a:pt x="938228" y="1324"/>
                  <a:pt x="1151297" y="0"/>
                </a:cubicBezTo>
                <a:cubicBezTo>
                  <a:pt x="1254436" y="8223"/>
                  <a:pt x="1345373" y="112461"/>
                  <a:pt x="1367035" y="215738"/>
                </a:cubicBezTo>
                <a:cubicBezTo>
                  <a:pt x="1363137" y="309764"/>
                  <a:pt x="1386148" y="458966"/>
                  <a:pt x="1367035" y="664460"/>
                </a:cubicBezTo>
                <a:cubicBezTo>
                  <a:pt x="1347922" y="869954"/>
                  <a:pt x="1357038" y="921893"/>
                  <a:pt x="1367035" y="1078665"/>
                </a:cubicBezTo>
                <a:cubicBezTo>
                  <a:pt x="1395744" y="1204126"/>
                  <a:pt x="1263548" y="1298447"/>
                  <a:pt x="1151297" y="1294403"/>
                </a:cubicBezTo>
                <a:cubicBezTo>
                  <a:pt x="1042056" y="1314011"/>
                  <a:pt x="921364" y="1309836"/>
                  <a:pt x="702229" y="1294403"/>
                </a:cubicBezTo>
                <a:cubicBezTo>
                  <a:pt x="483094" y="1278970"/>
                  <a:pt x="374056" y="1299938"/>
                  <a:pt x="215738" y="1294403"/>
                </a:cubicBezTo>
                <a:cubicBezTo>
                  <a:pt x="99884" y="1300099"/>
                  <a:pt x="18427" y="1211201"/>
                  <a:pt x="0" y="1078665"/>
                </a:cubicBezTo>
                <a:cubicBezTo>
                  <a:pt x="20530" y="885800"/>
                  <a:pt x="9928" y="863881"/>
                  <a:pt x="0" y="655831"/>
                </a:cubicBezTo>
                <a:cubicBezTo>
                  <a:pt x="-9928" y="447781"/>
                  <a:pt x="13219" y="384895"/>
                  <a:pt x="0" y="215738"/>
                </a:cubicBezTo>
                <a:close/>
              </a:path>
            </a:pathLst>
          </a:custGeom>
          <a:solidFill>
            <a:srgbClr val="188C91"/>
          </a:solidFill>
          <a:ln>
            <a:solidFill>
              <a:schemeClr val="tx1"/>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Barlow" panose="00000500000000000000" pitchFamily="2" charset="0"/>
              </a:rPr>
              <a:t>Oliver</a:t>
            </a:r>
          </a:p>
        </p:txBody>
      </p:sp>
      <p:sp>
        <p:nvSpPr>
          <p:cNvPr id="26" name="Rectangle: Rounded Corners 25">
            <a:extLst>
              <a:ext uri="{FF2B5EF4-FFF2-40B4-BE49-F238E27FC236}">
                <a16:creationId xmlns:a16="http://schemas.microsoft.com/office/drawing/2014/main" id="{81BB4C1D-FB76-AAFF-5A43-1BF0316597F3}"/>
              </a:ext>
            </a:extLst>
          </p:cNvPr>
          <p:cNvSpPr/>
          <p:nvPr/>
        </p:nvSpPr>
        <p:spPr>
          <a:xfrm>
            <a:off x="9480839" y="1873630"/>
            <a:ext cx="1367035" cy="1294403"/>
          </a:xfrm>
          <a:custGeom>
            <a:avLst/>
            <a:gdLst>
              <a:gd name="connsiteX0" fmla="*/ 0 w 1367035"/>
              <a:gd name="connsiteY0" fmla="*/ 215738 h 1294403"/>
              <a:gd name="connsiteX1" fmla="*/ 215738 w 1367035"/>
              <a:gd name="connsiteY1" fmla="*/ 0 h 1294403"/>
              <a:gd name="connsiteX2" fmla="*/ 702229 w 1367035"/>
              <a:gd name="connsiteY2" fmla="*/ 0 h 1294403"/>
              <a:gd name="connsiteX3" fmla="*/ 1151297 w 1367035"/>
              <a:gd name="connsiteY3" fmla="*/ 0 h 1294403"/>
              <a:gd name="connsiteX4" fmla="*/ 1367035 w 1367035"/>
              <a:gd name="connsiteY4" fmla="*/ 215738 h 1294403"/>
              <a:gd name="connsiteX5" fmla="*/ 1367035 w 1367035"/>
              <a:gd name="connsiteY5" fmla="*/ 629943 h 1294403"/>
              <a:gd name="connsiteX6" fmla="*/ 1367035 w 1367035"/>
              <a:gd name="connsiteY6" fmla="*/ 1078665 h 1294403"/>
              <a:gd name="connsiteX7" fmla="*/ 1151297 w 1367035"/>
              <a:gd name="connsiteY7" fmla="*/ 1294403 h 1294403"/>
              <a:gd name="connsiteX8" fmla="*/ 711584 w 1367035"/>
              <a:gd name="connsiteY8" fmla="*/ 1294403 h 1294403"/>
              <a:gd name="connsiteX9" fmla="*/ 215738 w 1367035"/>
              <a:gd name="connsiteY9" fmla="*/ 1294403 h 1294403"/>
              <a:gd name="connsiteX10" fmla="*/ 0 w 1367035"/>
              <a:gd name="connsiteY10" fmla="*/ 1078665 h 1294403"/>
              <a:gd name="connsiteX11" fmla="*/ 0 w 1367035"/>
              <a:gd name="connsiteY11" fmla="*/ 638572 h 1294403"/>
              <a:gd name="connsiteX12" fmla="*/ 0 w 1367035"/>
              <a:gd name="connsiteY12" fmla="*/ 215738 h 129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035" h="1294403" fill="none" extrusionOk="0">
                <a:moveTo>
                  <a:pt x="0" y="215738"/>
                </a:moveTo>
                <a:cubicBezTo>
                  <a:pt x="26470" y="90440"/>
                  <a:pt x="103752" y="-14349"/>
                  <a:pt x="215738" y="0"/>
                </a:cubicBezTo>
                <a:cubicBezTo>
                  <a:pt x="425614" y="5826"/>
                  <a:pt x="549235" y="14612"/>
                  <a:pt x="702229" y="0"/>
                </a:cubicBezTo>
                <a:cubicBezTo>
                  <a:pt x="855223" y="-14612"/>
                  <a:pt x="953047" y="7346"/>
                  <a:pt x="1151297" y="0"/>
                </a:cubicBezTo>
                <a:cubicBezTo>
                  <a:pt x="1271408" y="-16194"/>
                  <a:pt x="1384293" y="113004"/>
                  <a:pt x="1367035" y="215738"/>
                </a:cubicBezTo>
                <a:cubicBezTo>
                  <a:pt x="1348214" y="299046"/>
                  <a:pt x="1363593" y="428518"/>
                  <a:pt x="1367035" y="629943"/>
                </a:cubicBezTo>
                <a:cubicBezTo>
                  <a:pt x="1370477" y="831369"/>
                  <a:pt x="1346622" y="950003"/>
                  <a:pt x="1367035" y="1078665"/>
                </a:cubicBezTo>
                <a:cubicBezTo>
                  <a:pt x="1367746" y="1227272"/>
                  <a:pt x="1265866" y="1287365"/>
                  <a:pt x="1151297" y="1294403"/>
                </a:cubicBezTo>
                <a:cubicBezTo>
                  <a:pt x="977497" y="1309639"/>
                  <a:pt x="901697" y="1288721"/>
                  <a:pt x="711584" y="1294403"/>
                </a:cubicBezTo>
                <a:cubicBezTo>
                  <a:pt x="521471" y="1300085"/>
                  <a:pt x="423533" y="1311089"/>
                  <a:pt x="215738" y="1294403"/>
                </a:cubicBezTo>
                <a:cubicBezTo>
                  <a:pt x="114078" y="1303925"/>
                  <a:pt x="14070" y="1203792"/>
                  <a:pt x="0" y="1078665"/>
                </a:cubicBezTo>
                <a:cubicBezTo>
                  <a:pt x="-17017" y="950344"/>
                  <a:pt x="-11166" y="789851"/>
                  <a:pt x="0" y="638572"/>
                </a:cubicBezTo>
                <a:cubicBezTo>
                  <a:pt x="11166" y="487293"/>
                  <a:pt x="-14715" y="374023"/>
                  <a:pt x="0" y="215738"/>
                </a:cubicBezTo>
                <a:close/>
              </a:path>
              <a:path w="1367035" h="1294403" stroke="0" extrusionOk="0">
                <a:moveTo>
                  <a:pt x="0" y="215738"/>
                </a:moveTo>
                <a:cubicBezTo>
                  <a:pt x="10008" y="87830"/>
                  <a:pt x="82021" y="-3682"/>
                  <a:pt x="215738" y="0"/>
                </a:cubicBezTo>
                <a:cubicBezTo>
                  <a:pt x="343603" y="8692"/>
                  <a:pt x="489936" y="-16831"/>
                  <a:pt x="655451" y="0"/>
                </a:cubicBezTo>
                <a:cubicBezTo>
                  <a:pt x="820966" y="16831"/>
                  <a:pt x="938228" y="1324"/>
                  <a:pt x="1151297" y="0"/>
                </a:cubicBezTo>
                <a:cubicBezTo>
                  <a:pt x="1254436" y="8223"/>
                  <a:pt x="1345373" y="112461"/>
                  <a:pt x="1367035" y="215738"/>
                </a:cubicBezTo>
                <a:cubicBezTo>
                  <a:pt x="1363137" y="309764"/>
                  <a:pt x="1386148" y="458966"/>
                  <a:pt x="1367035" y="664460"/>
                </a:cubicBezTo>
                <a:cubicBezTo>
                  <a:pt x="1347922" y="869954"/>
                  <a:pt x="1357038" y="921893"/>
                  <a:pt x="1367035" y="1078665"/>
                </a:cubicBezTo>
                <a:cubicBezTo>
                  <a:pt x="1395744" y="1204126"/>
                  <a:pt x="1263548" y="1298447"/>
                  <a:pt x="1151297" y="1294403"/>
                </a:cubicBezTo>
                <a:cubicBezTo>
                  <a:pt x="1042056" y="1314011"/>
                  <a:pt x="921364" y="1309836"/>
                  <a:pt x="702229" y="1294403"/>
                </a:cubicBezTo>
                <a:cubicBezTo>
                  <a:pt x="483094" y="1278970"/>
                  <a:pt x="374056" y="1299938"/>
                  <a:pt x="215738" y="1294403"/>
                </a:cubicBezTo>
                <a:cubicBezTo>
                  <a:pt x="99884" y="1300099"/>
                  <a:pt x="18427" y="1211201"/>
                  <a:pt x="0" y="1078665"/>
                </a:cubicBezTo>
                <a:cubicBezTo>
                  <a:pt x="20530" y="885800"/>
                  <a:pt x="9928" y="863881"/>
                  <a:pt x="0" y="655831"/>
                </a:cubicBezTo>
                <a:cubicBezTo>
                  <a:pt x="-9928" y="447781"/>
                  <a:pt x="13219" y="384895"/>
                  <a:pt x="0" y="215738"/>
                </a:cubicBezTo>
                <a:close/>
              </a:path>
            </a:pathLst>
          </a:custGeom>
          <a:solidFill>
            <a:srgbClr val="161B49"/>
          </a:solidFill>
          <a:ln>
            <a:solidFill>
              <a:schemeClr val="tx1"/>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Barlow" panose="00000500000000000000" pitchFamily="2" charset="0"/>
              </a:rPr>
              <a:t>Jessica</a:t>
            </a:r>
          </a:p>
        </p:txBody>
      </p:sp>
      <p:sp>
        <p:nvSpPr>
          <p:cNvPr id="27" name="Rectangle: Rounded Corners 26">
            <a:extLst>
              <a:ext uri="{FF2B5EF4-FFF2-40B4-BE49-F238E27FC236}">
                <a16:creationId xmlns:a16="http://schemas.microsoft.com/office/drawing/2014/main" id="{389EF5BD-11D2-AC01-FAAF-648B52BF2679}"/>
              </a:ext>
            </a:extLst>
          </p:cNvPr>
          <p:cNvSpPr/>
          <p:nvPr/>
        </p:nvSpPr>
        <p:spPr>
          <a:xfrm>
            <a:off x="9808138" y="3617715"/>
            <a:ext cx="1367035" cy="1294403"/>
          </a:xfrm>
          <a:custGeom>
            <a:avLst/>
            <a:gdLst>
              <a:gd name="connsiteX0" fmla="*/ 0 w 1367035"/>
              <a:gd name="connsiteY0" fmla="*/ 215738 h 1294403"/>
              <a:gd name="connsiteX1" fmla="*/ 215738 w 1367035"/>
              <a:gd name="connsiteY1" fmla="*/ 0 h 1294403"/>
              <a:gd name="connsiteX2" fmla="*/ 702229 w 1367035"/>
              <a:gd name="connsiteY2" fmla="*/ 0 h 1294403"/>
              <a:gd name="connsiteX3" fmla="*/ 1151297 w 1367035"/>
              <a:gd name="connsiteY3" fmla="*/ 0 h 1294403"/>
              <a:gd name="connsiteX4" fmla="*/ 1367035 w 1367035"/>
              <a:gd name="connsiteY4" fmla="*/ 215738 h 1294403"/>
              <a:gd name="connsiteX5" fmla="*/ 1367035 w 1367035"/>
              <a:gd name="connsiteY5" fmla="*/ 629943 h 1294403"/>
              <a:gd name="connsiteX6" fmla="*/ 1367035 w 1367035"/>
              <a:gd name="connsiteY6" fmla="*/ 1078665 h 1294403"/>
              <a:gd name="connsiteX7" fmla="*/ 1151297 w 1367035"/>
              <a:gd name="connsiteY7" fmla="*/ 1294403 h 1294403"/>
              <a:gd name="connsiteX8" fmla="*/ 711584 w 1367035"/>
              <a:gd name="connsiteY8" fmla="*/ 1294403 h 1294403"/>
              <a:gd name="connsiteX9" fmla="*/ 215738 w 1367035"/>
              <a:gd name="connsiteY9" fmla="*/ 1294403 h 1294403"/>
              <a:gd name="connsiteX10" fmla="*/ 0 w 1367035"/>
              <a:gd name="connsiteY10" fmla="*/ 1078665 h 1294403"/>
              <a:gd name="connsiteX11" fmla="*/ 0 w 1367035"/>
              <a:gd name="connsiteY11" fmla="*/ 638572 h 1294403"/>
              <a:gd name="connsiteX12" fmla="*/ 0 w 1367035"/>
              <a:gd name="connsiteY12" fmla="*/ 215738 h 129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035" h="1294403" fill="none" extrusionOk="0">
                <a:moveTo>
                  <a:pt x="0" y="215738"/>
                </a:moveTo>
                <a:cubicBezTo>
                  <a:pt x="26470" y="90440"/>
                  <a:pt x="103752" y="-14349"/>
                  <a:pt x="215738" y="0"/>
                </a:cubicBezTo>
                <a:cubicBezTo>
                  <a:pt x="425614" y="5826"/>
                  <a:pt x="549235" y="14612"/>
                  <a:pt x="702229" y="0"/>
                </a:cubicBezTo>
                <a:cubicBezTo>
                  <a:pt x="855223" y="-14612"/>
                  <a:pt x="953047" y="7346"/>
                  <a:pt x="1151297" y="0"/>
                </a:cubicBezTo>
                <a:cubicBezTo>
                  <a:pt x="1271408" y="-16194"/>
                  <a:pt x="1384293" y="113004"/>
                  <a:pt x="1367035" y="215738"/>
                </a:cubicBezTo>
                <a:cubicBezTo>
                  <a:pt x="1348214" y="299046"/>
                  <a:pt x="1363593" y="428518"/>
                  <a:pt x="1367035" y="629943"/>
                </a:cubicBezTo>
                <a:cubicBezTo>
                  <a:pt x="1370477" y="831369"/>
                  <a:pt x="1346622" y="950003"/>
                  <a:pt x="1367035" y="1078665"/>
                </a:cubicBezTo>
                <a:cubicBezTo>
                  <a:pt x="1367746" y="1227272"/>
                  <a:pt x="1265866" y="1287365"/>
                  <a:pt x="1151297" y="1294403"/>
                </a:cubicBezTo>
                <a:cubicBezTo>
                  <a:pt x="977497" y="1309639"/>
                  <a:pt x="901697" y="1288721"/>
                  <a:pt x="711584" y="1294403"/>
                </a:cubicBezTo>
                <a:cubicBezTo>
                  <a:pt x="521471" y="1300085"/>
                  <a:pt x="423533" y="1311089"/>
                  <a:pt x="215738" y="1294403"/>
                </a:cubicBezTo>
                <a:cubicBezTo>
                  <a:pt x="114078" y="1303925"/>
                  <a:pt x="14070" y="1203792"/>
                  <a:pt x="0" y="1078665"/>
                </a:cubicBezTo>
                <a:cubicBezTo>
                  <a:pt x="-17017" y="950344"/>
                  <a:pt x="-11166" y="789851"/>
                  <a:pt x="0" y="638572"/>
                </a:cubicBezTo>
                <a:cubicBezTo>
                  <a:pt x="11166" y="487293"/>
                  <a:pt x="-14715" y="374023"/>
                  <a:pt x="0" y="215738"/>
                </a:cubicBezTo>
                <a:close/>
              </a:path>
              <a:path w="1367035" h="1294403" stroke="0" extrusionOk="0">
                <a:moveTo>
                  <a:pt x="0" y="215738"/>
                </a:moveTo>
                <a:cubicBezTo>
                  <a:pt x="10008" y="87830"/>
                  <a:pt x="82021" y="-3682"/>
                  <a:pt x="215738" y="0"/>
                </a:cubicBezTo>
                <a:cubicBezTo>
                  <a:pt x="343603" y="8692"/>
                  <a:pt x="489936" y="-16831"/>
                  <a:pt x="655451" y="0"/>
                </a:cubicBezTo>
                <a:cubicBezTo>
                  <a:pt x="820966" y="16831"/>
                  <a:pt x="938228" y="1324"/>
                  <a:pt x="1151297" y="0"/>
                </a:cubicBezTo>
                <a:cubicBezTo>
                  <a:pt x="1254436" y="8223"/>
                  <a:pt x="1345373" y="112461"/>
                  <a:pt x="1367035" y="215738"/>
                </a:cubicBezTo>
                <a:cubicBezTo>
                  <a:pt x="1363137" y="309764"/>
                  <a:pt x="1386148" y="458966"/>
                  <a:pt x="1367035" y="664460"/>
                </a:cubicBezTo>
                <a:cubicBezTo>
                  <a:pt x="1347922" y="869954"/>
                  <a:pt x="1357038" y="921893"/>
                  <a:pt x="1367035" y="1078665"/>
                </a:cubicBezTo>
                <a:cubicBezTo>
                  <a:pt x="1395744" y="1204126"/>
                  <a:pt x="1263548" y="1298447"/>
                  <a:pt x="1151297" y="1294403"/>
                </a:cubicBezTo>
                <a:cubicBezTo>
                  <a:pt x="1042056" y="1314011"/>
                  <a:pt x="921364" y="1309836"/>
                  <a:pt x="702229" y="1294403"/>
                </a:cubicBezTo>
                <a:cubicBezTo>
                  <a:pt x="483094" y="1278970"/>
                  <a:pt x="374056" y="1299938"/>
                  <a:pt x="215738" y="1294403"/>
                </a:cubicBezTo>
                <a:cubicBezTo>
                  <a:pt x="99884" y="1300099"/>
                  <a:pt x="18427" y="1211201"/>
                  <a:pt x="0" y="1078665"/>
                </a:cubicBezTo>
                <a:cubicBezTo>
                  <a:pt x="20530" y="885800"/>
                  <a:pt x="9928" y="863881"/>
                  <a:pt x="0" y="655831"/>
                </a:cubicBezTo>
                <a:cubicBezTo>
                  <a:pt x="-9928" y="447781"/>
                  <a:pt x="13219" y="384895"/>
                  <a:pt x="0" y="215738"/>
                </a:cubicBezTo>
                <a:close/>
              </a:path>
            </a:pathLst>
          </a:custGeom>
          <a:solidFill>
            <a:srgbClr val="29B7D6"/>
          </a:solidFill>
          <a:ln>
            <a:solidFill>
              <a:schemeClr val="tx1"/>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Barlow" panose="00000500000000000000" pitchFamily="2" charset="0"/>
              </a:rPr>
              <a:t>Jayden</a:t>
            </a:r>
          </a:p>
        </p:txBody>
      </p:sp>
      <p:sp>
        <p:nvSpPr>
          <p:cNvPr id="28" name="Rectangle: Rounded Corners 27">
            <a:extLst>
              <a:ext uri="{FF2B5EF4-FFF2-40B4-BE49-F238E27FC236}">
                <a16:creationId xmlns:a16="http://schemas.microsoft.com/office/drawing/2014/main" id="{4FD39C34-C7C3-2923-5C10-423D5022088B}"/>
              </a:ext>
            </a:extLst>
          </p:cNvPr>
          <p:cNvSpPr/>
          <p:nvPr/>
        </p:nvSpPr>
        <p:spPr>
          <a:xfrm>
            <a:off x="5681685" y="6122405"/>
            <a:ext cx="2137633" cy="670794"/>
          </a:xfrm>
          <a:custGeom>
            <a:avLst/>
            <a:gdLst>
              <a:gd name="connsiteX0" fmla="*/ 0 w 2137633"/>
              <a:gd name="connsiteY0" fmla="*/ 111801 h 670794"/>
              <a:gd name="connsiteX1" fmla="*/ 111801 w 2137633"/>
              <a:gd name="connsiteY1" fmla="*/ 0 h 670794"/>
              <a:gd name="connsiteX2" fmla="*/ 788092 w 2137633"/>
              <a:gd name="connsiteY2" fmla="*/ 0 h 670794"/>
              <a:gd name="connsiteX3" fmla="*/ 1387822 w 2137633"/>
              <a:gd name="connsiteY3" fmla="*/ 0 h 670794"/>
              <a:gd name="connsiteX4" fmla="*/ 2025832 w 2137633"/>
              <a:gd name="connsiteY4" fmla="*/ 0 h 670794"/>
              <a:gd name="connsiteX5" fmla="*/ 2137633 w 2137633"/>
              <a:gd name="connsiteY5" fmla="*/ 111801 h 670794"/>
              <a:gd name="connsiteX6" fmla="*/ 2137633 w 2137633"/>
              <a:gd name="connsiteY6" fmla="*/ 558993 h 670794"/>
              <a:gd name="connsiteX7" fmla="*/ 2025832 w 2137633"/>
              <a:gd name="connsiteY7" fmla="*/ 670794 h 670794"/>
              <a:gd name="connsiteX8" fmla="*/ 1445243 w 2137633"/>
              <a:gd name="connsiteY8" fmla="*/ 670794 h 670794"/>
              <a:gd name="connsiteX9" fmla="*/ 845513 w 2137633"/>
              <a:gd name="connsiteY9" fmla="*/ 670794 h 670794"/>
              <a:gd name="connsiteX10" fmla="*/ 111801 w 2137633"/>
              <a:gd name="connsiteY10" fmla="*/ 670794 h 670794"/>
              <a:gd name="connsiteX11" fmla="*/ 0 w 2137633"/>
              <a:gd name="connsiteY11" fmla="*/ 558993 h 670794"/>
              <a:gd name="connsiteX12" fmla="*/ 0 w 2137633"/>
              <a:gd name="connsiteY12" fmla="*/ 111801 h 670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37633" h="670794" fill="none" extrusionOk="0">
                <a:moveTo>
                  <a:pt x="0" y="111801"/>
                </a:moveTo>
                <a:cubicBezTo>
                  <a:pt x="2997" y="49359"/>
                  <a:pt x="56239" y="-12388"/>
                  <a:pt x="111801" y="0"/>
                </a:cubicBezTo>
                <a:cubicBezTo>
                  <a:pt x="259224" y="15348"/>
                  <a:pt x="641092" y="24532"/>
                  <a:pt x="788092" y="0"/>
                </a:cubicBezTo>
                <a:cubicBezTo>
                  <a:pt x="935092" y="-24532"/>
                  <a:pt x="1183510" y="-6857"/>
                  <a:pt x="1387822" y="0"/>
                </a:cubicBezTo>
                <a:cubicBezTo>
                  <a:pt x="1592134" y="6857"/>
                  <a:pt x="1883412" y="26395"/>
                  <a:pt x="2025832" y="0"/>
                </a:cubicBezTo>
                <a:cubicBezTo>
                  <a:pt x="2083196" y="3648"/>
                  <a:pt x="2130451" y="41412"/>
                  <a:pt x="2137633" y="111801"/>
                </a:cubicBezTo>
                <a:cubicBezTo>
                  <a:pt x="2143515" y="297125"/>
                  <a:pt x="2138928" y="360310"/>
                  <a:pt x="2137633" y="558993"/>
                </a:cubicBezTo>
                <a:cubicBezTo>
                  <a:pt x="2137905" y="632018"/>
                  <a:pt x="2084662" y="666313"/>
                  <a:pt x="2025832" y="670794"/>
                </a:cubicBezTo>
                <a:cubicBezTo>
                  <a:pt x="1850954" y="643796"/>
                  <a:pt x="1582496" y="657258"/>
                  <a:pt x="1445243" y="670794"/>
                </a:cubicBezTo>
                <a:cubicBezTo>
                  <a:pt x="1307990" y="684330"/>
                  <a:pt x="1058496" y="684025"/>
                  <a:pt x="845513" y="670794"/>
                </a:cubicBezTo>
                <a:cubicBezTo>
                  <a:pt x="632530" y="657564"/>
                  <a:pt x="439138" y="655136"/>
                  <a:pt x="111801" y="670794"/>
                </a:cubicBezTo>
                <a:cubicBezTo>
                  <a:pt x="48487" y="667512"/>
                  <a:pt x="-7664" y="619956"/>
                  <a:pt x="0" y="558993"/>
                </a:cubicBezTo>
                <a:cubicBezTo>
                  <a:pt x="15356" y="342390"/>
                  <a:pt x="6800" y="302837"/>
                  <a:pt x="0" y="111801"/>
                </a:cubicBezTo>
                <a:close/>
              </a:path>
              <a:path w="2137633" h="670794" stroke="0" extrusionOk="0">
                <a:moveTo>
                  <a:pt x="0" y="111801"/>
                </a:moveTo>
                <a:cubicBezTo>
                  <a:pt x="11236" y="40221"/>
                  <a:pt x="43581" y="-1636"/>
                  <a:pt x="111801" y="0"/>
                </a:cubicBezTo>
                <a:cubicBezTo>
                  <a:pt x="363517" y="15083"/>
                  <a:pt x="404819" y="19869"/>
                  <a:pt x="692390" y="0"/>
                </a:cubicBezTo>
                <a:cubicBezTo>
                  <a:pt x="979961" y="-19869"/>
                  <a:pt x="1023347" y="-20807"/>
                  <a:pt x="1272980" y="0"/>
                </a:cubicBezTo>
                <a:cubicBezTo>
                  <a:pt x="1522613" y="20807"/>
                  <a:pt x="1746355" y="-23891"/>
                  <a:pt x="2025832" y="0"/>
                </a:cubicBezTo>
                <a:cubicBezTo>
                  <a:pt x="2088087" y="3204"/>
                  <a:pt x="2136217" y="41840"/>
                  <a:pt x="2137633" y="111801"/>
                </a:cubicBezTo>
                <a:cubicBezTo>
                  <a:pt x="2118038" y="323739"/>
                  <a:pt x="2129587" y="451722"/>
                  <a:pt x="2137633" y="558993"/>
                </a:cubicBezTo>
                <a:cubicBezTo>
                  <a:pt x="2147123" y="622826"/>
                  <a:pt x="2076160" y="677488"/>
                  <a:pt x="2025832" y="670794"/>
                </a:cubicBezTo>
                <a:cubicBezTo>
                  <a:pt x="1751433" y="697478"/>
                  <a:pt x="1709400" y="668937"/>
                  <a:pt x="1426102" y="670794"/>
                </a:cubicBezTo>
                <a:cubicBezTo>
                  <a:pt x="1142804" y="672652"/>
                  <a:pt x="964473" y="662706"/>
                  <a:pt x="826373" y="670794"/>
                </a:cubicBezTo>
                <a:cubicBezTo>
                  <a:pt x="688273" y="678882"/>
                  <a:pt x="406498" y="688372"/>
                  <a:pt x="111801" y="670794"/>
                </a:cubicBezTo>
                <a:cubicBezTo>
                  <a:pt x="57379" y="667193"/>
                  <a:pt x="1182" y="616277"/>
                  <a:pt x="0" y="558993"/>
                </a:cubicBezTo>
                <a:cubicBezTo>
                  <a:pt x="15272" y="380813"/>
                  <a:pt x="2092" y="283190"/>
                  <a:pt x="0" y="111801"/>
                </a:cubicBezTo>
                <a:close/>
              </a:path>
            </a:pathLst>
          </a:custGeom>
          <a:solidFill>
            <a:srgbClr val="6E943C"/>
          </a:solidFill>
          <a:ln>
            <a:solidFill>
              <a:schemeClr val="tx1"/>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Barlow" panose="00000500000000000000" pitchFamily="2" charset="0"/>
              </a:rPr>
              <a:t>YOU!</a:t>
            </a:r>
          </a:p>
        </p:txBody>
      </p:sp>
      <p:pic>
        <p:nvPicPr>
          <p:cNvPr id="29" name="Graphic 28">
            <a:extLst>
              <a:ext uri="{FF2B5EF4-FFF2-40B4-BE49-F238E27FC236}">
                <a16:creationId xmlns:a16="http://schemas.microsoft.com/office/drawing/2014/main" id="{3EFCABA4-630B-A389-BFD6-7811D6EB50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01266" y="2877869"/>
            <a:ext cx="1343203" cy="2082799"/>
          </a:xfrm>
          <a:prstGeom prst="rect">
            <a:avLst/>
          </a:prstGeom>
        </p:spPr>
      </p:pic>
      <p:sp>
        <p:nvSpPr>
          <p:cNvPr id="7" name="Rectangle: Rounded Corners 6">
            <a:extLst>
              <a:ext uri="{FF2B5EF4-FFF2-40B4-BE49-F238E27FC236}">
                <a16:creationId xmlns:a16="http://schemas.microsoft.com/office/drawing/2014/main" id="{238181CF-603A-BC11-A477-22E422217D74}"/>
              </a:ext>
            </a:extLst>
          </p:cNvPr>
          <p:cNvSpPr/>
          <p:nvPr/>
        </p:nvSpPr>
        <p:spPr>
          <a:xfrm>
            <a:off x="194669" y="1483252"/>
            <a:ext cx="1571180" cy="1366559"/>
          </a:xfrm>
          <a:custGeom>
            <a:avLst/>
            <a:gdLst>
              <a:gd name="connsiteX0" fmla="*/ 0 w 1571180"/>
              <a:gd name="connsiteY0" fmla="*/ 227764 h 1366559"/>
              <a:gd name="connsiteX1" fmla="*/ 227764 w 1571180"/>
              <a:gd name="connsiteY1" fmla="*/ 0 h 1366559"/>
              <a:gd name="connsiteX2" fmla="*/ 752120 w 1571180"/>
              <a:gd name="connsiteY2" fmla="*/ 0 h 1366559"/>
              <a:gd name="connsiteX3" fmla="*/ 1343416 w 1571180"/>
              <a:gd name="connsiteY3" fmla="*/ 0 h 1366559"/>
              <a:gd name="connsiteX4" fmla="*/ 1571180 w 1571180"/>
              <a:gd name="connsiteY4" fmla="*/ 227764 h 1366559"/>
              <a:gd name="connsiteX5" fmla="*/ 1571180 w 1571180"/>
              <a:gd name="connsiteY5" fmla="*/ 683280 h 1366559"/>
              <a:gd name="connsiteX6" fmla="*/ 1571180 w 1571180"/>
              <a:gd name="connsiteY6" fmla="*/ 1138795 h 1366559"/>
              <a:gd name="connsiteX7" fmla="*/ 1343416 w 1571180"/>
              <a:gd name="connsiteY7" fmla="*/ 1366559 h 1366559"/>
              <a:gd name="connsiteX8" fmla="*/ 763277 w 1571180"/>
              <a:gd name="connsiteY8" fmla="*/ 1366559 h 1366559"/>
              <a:gd name="connsiteX9" fmla="*/ 227764 w 1571180"/>
              <a:gd name="connsiteY9" fmla="*/ 1366559 h 1366559"/>
              <a:gd name="connsiteX10" fmla="*/ 0 w 1571180"/>
              <a:gd name="connsiteY10" fmla="*/ 1138795 h 1366559"/>
              <a:gd name="connsiteX11" fmla="*/ 0 w 1571180"/>
              <a:gd name="connsiteY11" fmla="*/ 701500 h 1366559"/>
              <a:gd name="connsiteX12" fmla="*/ 0 w 1571180"/>
              <a:gd name="connsiteY12" fmla="*/ 227764 h 136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1180" h="1366559" fill="none" extrusionOk="0">
                <a:moveTo>
                  <a:pt x="0" y="227764"/>
                </a:moveTo>
                <a:cubicBezTo>
                  <a:pt x="17375" y="92333"/>
                  <a:pt x="117768" y="-4141"/>
                  <a:pt x="227764" y="0"/>
                </a:cubicBezTo>
                <a:cubicBezTo>
                  <a:pt x="469963" y="6972"/>
                  <a:pt x="630689" y="22407"/>
                  <a:pt x="752120" y="0"/>
                </a:cubicBezTo>
                <a:cubicBezTo>
                  <a:pt x="873551" y="-22407"/>
                  <a:pt x="1163440" y="9567"/>
                  <a:pt x="1343416" y="0"/>
                </a:cubicBezTo>
                <a:cubicBezTo>
                  <a:pt x="1496661" y="9905"/>
                  <a:pt x="1548378" y="99590"/>
                  <a:pt x="1571180" y="227764"/>
                </a:cubicBezTo>
                <a:cubicBezTo>
                  <a:pt x="1554201" y="328177"/>
                  <a:pt x="1589997" y="581835"/>
                  <a:pt x="1571180" y="683280"/>
                </a:cubicBezTo>
                <a:cubicBezTo>
                  <a:pt x="1552363" y="784725"/>
                  <a:pt x="1582849" y="1027488"/>
                  <a:pt x="1571180" y="1138795"/>
                </a:cubicBezTo>
                <a:cubicBezTo>
                  <a:pt x="1575603" y="1241595"/>
                  <a:pt x="1484722" y="1351490"/>
                  <a:pt x="1343416" y="1366559"/>
                </a:cubicBezTo>
                <a:cubicBezTo>
                  <a:pt x="1146950" y="1351280"/>
                  <a:pt x="1015804" y="1388902"/>
                  <a:pt x="763277" y="1366559"/>
                </a:cubicBezTo>
                <a:cubicBezTo>
                  <a:pt x="510750" y="1344216"/>
                  <a:pt x="451223" y="1387517"/>
                  <a:pt x="227764" y="1366559"/>
                </a:cubicBezTo>
                <a:cubicBezTo>
                  <a:pt x="91960" y="1374166"/>
                  <a:pt x="12436" y="1270938"/>
                  <a:pt x="0" y="1138795"/>
                </a:cubicBezTo>
                <a:cubicBezTo>
                  <a:pt x="3771" y="989948"/>
                  <a:pt x="5582" y="792770"/>
                  <a:pt x="0" y="701500"/>
                </a:cubicBezTo>
                <a:cubicBezTo>
                  <a:pt x="-5582" y="610230"/>
                  <a:pt x="-1742" y="349437"/>
                  <a:pt x="0" y="227764"/>
                </a:cubicBezTo>
                <a:close/>
              </a:path>
              <a:path w="1571180" h="1366559" stroke="0" extrusionOk="0">
                <a:moveTo>
                  <a:pt x="0" y="227764"/>
                </a:moveTo>
                <a:cubicBezTo>
                  <a:pt x="-26528" y="86945"/>
                  <a:pt x="80730" y="-20343"/>
                  <a:pt x="227764" y="0"/>
                </a:cubicBezTo>
                <a:cubicBezTo>
                  <a:pt x="446657" y="-523"/>
                  <a:pt x="616051" y="6648"/>
                  <a:pt x="796747" y="0"/>
                </a:cubicBezTo>
                <a:cubicBezTo>
                  <a:pt x="977443" y="-6648"/>
                  <a:pt x="1147656" y="-9682"/>
                  <a:pt x="1343416" y="0"/>
                </a:cubicBezTo>
                <a:cubicBezTo>
                  <a:pt x="1452797" y="-18575"/>
                  <a:pt x="1569301" y="99500"/>
                  <a:pt x="1571180" y="227764"/>
                </a:cubicBezTo>
                <a:cubicBezTo>
                  <a:pt x="1574936" y="388682"/>
                  <a:pt x="1570885" y="472977"/>
                  <a:pt x="1571180" y="701500"/>
                </a:cubicBezTo>
                <a:cubicBezTo>
                  <a:pt x="1571475" y="930023"/>
                  <a:pt x="1578422" y="954718"/>
                  <a:pt x="1571180" y="1138795"/>
                </a:cubicBezTo>
                <a:cubicBezTo>
                  <a:pt x="1590429" y="1246696"/>
                  <a:pt x="1455840" y="1349769"/>
                  <a:pt x="1343416" y="1366559"/>
                </a:cubicBezTo>
                <a:cubicBezTo>
                  <a:pt x="1234498" y="1376086"/>
                  <a:pt x="1063540" y="1384732"/>
                  <a:pt x="807903" y="1366559"/>
                </a:cubicBezTo>
                <a:cubicBezTo>
                  <a:pt x="552266" y="1348386"/>
                  <a:pt x="389255" y="1341714"/>
                  <a:pt x="227764" y="1366559"/>
                </a:cubicBezTo>
                <a:cubicBezTo>
                  <a:pt x="117283" y="1390428"/>
                  <a:pt x="17" y="1251476"/>
                  <a:pt x="0" y="1138795"/>
                </a:cubicBezTo>
                <a:cubicBezTo>
                  <a:pt x="-6590" y="991813"/>
                  <a:pt x="-5758" y="806205"/>
                  <a:pt x="0" y="674169"/>
                </a:cubicBezTo>
                <a:cubicBezTo>
                  <a:pt x="5758" y="542133"/>
                  <a:pt x="-22107" y="383904"/>
                  <a:pt x="0" y="227764"/>
                </a:cubicBezTo>
                <a:close/>
              </a:path>
            </a:pathLst>
          </a:custGeom>
          <a:ln>
            <a:solidFill>
              <a:schemeClr val="tx1"/>
            </a:solidFill>
            <a:extLst>
              <a:ext uri="{C807C97D-BFC1-408E-A445-0C87EB9F89A2}">
                <ask:lineSketchStyleProps xmlns:ask="http://schemas.microsoft.com/office/drawing/2018/sketchyshapes" sd="248951300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Barlow" panose="00000500000000000000" pitchFamily="2" charset="0"/>
              </a:rPr>
              <a:t>Our story begins</a:t>
            </a:r>
          </a:p>
        </p:txBody>
      </p:sp>
      <p:sp>
        <p:nvSpPr>
          <p:cNvPr id="10" name="Rectangle: Rounded Corners 9">
            <a:extLst>
              <a:ext uri="{FF2B5EF4-FFF2-40B4-BE49-F238E27FC236}">
                <a16:creationId xmlns:a16="http://schemas.microsoft.com/office/drawing/2014/main" id="{D3AE3ECE-35E5-964C-348D-1937BF0763F6}"/>
              </a:ext>
            </a:extLst>
          </p:cNvPr>
          <p:cNvSpPr/>
          <p:nvPr/>
        </p:nvSpPr>
        <p:spPr>
          <a:xfrm>
            <a:off x="1969133" y="3315038"/>
            <a:ext cx="1367035" cy="1294403"/>
          </a:xfrm>
          <a:custGeom>
            <a:avLst/>
            <a:gdLst>
              <a:gd name="connsiteX0" fmla="*/ 0 w 1367035"/>
              <a:gd name="connsiteY0" fmla="*/ 215738 h 1294403"/>
              <a:gd name="connsiteX1" fmla="*/ 215738 w 1367035"/>
              <a:gd name="connsiteY1" fmla="*/ 0 h 1294403"/>
              <a:gd name="connsiteX2" fmla="*/ 702229 w 1367035"/>
              <a:gd name="connsiteY2" fmla="*/ 0 h 1294403"/>
              <a:gd name="connsiteX3" fmla="*/ 1151297 w 1367035"/>
              <a:gd name="connsiteY3" fmla="*/ 0 h 1294403"/>
              <a:gd name="connsiteX4" fmla="*/ 1367035 w 1367035"/>
              <a:gd name="connsiteY4" fmla="*/ 215738 h 1294403"/>
              <a:gd name="connsiteX5" fmla="*/ 1367035 w 1367035"/>
              <a:gd name="connsiteY5" fmla="*/ 629943 h 1294403"/>
              <a:gd name="connsiteX6" fmla="*/ 1367035 w 1367035"/>
              <a:gd name="connsiteY6" fmla="*/ 1078665 h 1294403"/>
              <a:gd name="connsiteX7" fmla="*/ 1151297 w 1367035"/>
              <a:gd name="connsiteY7" fmla="*/ 1294403 h 1294403"/>
              <a:gd name="connsiteX8" fmla="*/ 711584 w 1367035"/>
              <a:gd name="connsiteY8" fmla="*/ 1294403 h 1294403"/>
              <a:gd name="connsiteX9" fmla="*/ 215738 w 1367035"/>
              <a:gd name="connsiteY9" fmla="*/ 1294403 h 1294403"/>
              <a:gd name="connsiteX10" fmla="*/ 0 w 1367035"/>
              <a:gd name="connsiteY10" fmla="*/ 1078665 h 1294403"/>
              <a:gd name="connsiteX11" fmla="*/ 0 w 1367035"/>
              <a:gd name="connsiteY11" fmla="*/ 638572 h 1294403"/>
              <a:gd name="connsiteX12" fmla="*/ 0 w 1367035"/>
              <a:gd name="connsiteY12" fmla="*/ 215738 h 129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035" h="1294403" fill="none" extrusionOk="0">
                <a:moveTo>
                  <a:pt x="0" y="215738"/>
                </a:moveTo>
                <a:cubicBezTo>
                  <a:pt x="26470" y="90440"/>
                  <a:pt x="103752" y="-14349"/>
                  <a:pt x="215738" y="0"/>
                </a:cubicBezTo>
                <a:cubicBezTo>
                  <a:pt x="425614" y="5826"/>
                  <a:pt x="549235" y="14612"/>
                  <a:pt x="702229" y="0"/>
                </a:cubicBezTo>
                <a:cubicBezTo>
                  <a:pt x="855223" y="-14612"/>
                  <a:pt x="953047" y="7346"/>
                  <a:pt x="1151297" y="0"/>
                </a:cubicBezTo>
                <a:cubicBezTo>
                  <a:pt x="1271408" y="-16194"/>
                  <a:pt x="1384293" y="113004"/>
                  <a:pt x="1367035" y="215738"/>
                </a:cubicBezTo>
                <a:cubicBezTo>
                  <a:pt x="1348214" y="299046"/>
                  <a:pt x="1363593" y="428518"/>
                  <a:pt x="1367035" y="629943"/>
                </a:cubicBezTo>
                <a:cubicBezTo>
                  <a:pt x="1370477" y="831369"/>
                  <a:pt x="1346622" y="950003"/>
                  <a:pt x="1367035" y="1078665"/>
                </a:cubicBezTo>
                <a:cubicBezTo>
                  <a:pt x="1367746" y="1227272"/>
                  <a:pt x="1265866" y="1287365"/>
                  <a:pt x="1151297" y="1294403"/>
                </a:cubicBezTo>
                <a:cubicBezTo>
                  <a:pt x="977497" y="1309639"/>
                  <a:pt x="901697" y="1288721"/>
                  <a:pt x="711584" y="1294403"/>
                </a:cubicBezTo>
                <a:cubicBezTo>
                  <a:pt x="521471" y="1300085"/>
                  <a:pt x="423533" y="1311089"/>
                  <a:pt x="215738" y="1294403"/>
                </a:cubicBezTo>
                <a:cubicBezTo>
                  <a:pt x="114078" y="1303925"/>
                  <a:pt x="14070" y="1203792"/>
                  <a:pt x="0" y="1078665"/>
                </a:cubicBezTo>
                <a:cubicBezTo>
                  <a:pt x="-17017" y="950344"/>
                  <a:pt x="-11166" y="789851"/>
                  <a:pt x="0" y="638572"/>
                </a:cubicBezTo>
                <a:cubicBezTo>
                  <a:pt x="11166" y="487293"/>
                  <a:pt x="-14715" y="374023"/>
                  <a:pt x="0" y="215738"/>
                </a:cubicBezTo>
                <a:close/>
              </a:path>
              <a:path w="1367035" h="1294403" stroke="0" extrusionOk="0">
                <a:moveTo>
                  <a:pt x="0" y="215738"/>
                </a:moveTo>
                <a:cubicBezTo>
                  <a:pt x="10008" y="87830"/>
                  <a:pt x="82021" y="-3682"/>
                  <a:pt x="215738" y="0"/>
                </a:cubicBezTo>
                <a:cubicBezTo>
                  <a:pt x="343603" y="8692"/>
                  <a:pt x="489936" y="-16831"/>
                  <a:pt x="655451" y="0"/>
                </a:cubicBezTo>
                <a:cubicBezTo>
                  <a:pt x="820966" y="16831"/>
                  <a:pt x="938228" y="1324"/>
                  <a:pt x="1151297" y="0"/>
                </a:cubicBezTo>
                <a:cubicBezTo>
                  <a:pt x="1254436" y="8223"/>
                  <a:pt x="1345373" y="112461"/>
                  <a:pt x="1367035" y="215738"/>
                </a:cubicBezTo>
                <a:cubicBezTo>
                  <a:pt x="1363137" y="309764"/>
                  <a:pt x="1386148" y="458966"/>
                  <a:pt x="1367035" y="664460"/>
                </a:cubicBezTo>
                <a:cubicBezTo>
                  <a:pt x="1347922" y="869954"/>
                  <a:pt x="1357038" y="921893"/>
                  <a:pt x="1367035" y="1078665"/>
                </a:cubicBezTo>
                <a:cubicBezTo>
                  <a:pt x="1395744" y="1204126"/>
                  <a:pt x="1263548" y="1298447"/>
                  <a:pt x="1151297" y="1294403"/>
                </a:cubicBezTo>
                <a:cubicBezTo>
                  <a:pt x="1042056" y="1314011"/>
                  <a:pt x="921364" y="1309836"/>
                  <a:pt x="702229" y="1294403"/>
                </a:cubicBezTo>
                <a:cubicBezTo>
                  <a:pt x="483094" y="1278970"/>
                  <a:pt x="374056" y="1299938"/>
                  <a:pt x="215738" y="1294403"/>
                </a:cubicBezTo>
                <a:cubicBezTo>
                  <a:pt x="99884" y="1300099"/>
                  <a:pt x="18427" y="1211201"/>
                  <a:pt x="0" y="1078665"/>
                </a:cubicBezTo>
                <a:cubicBezTo>
                  <a:pt x="20530" y="885800"/>
                  <a:pt x="9928" y="863881"/>
                  <a:pt x="0" y="655831"/>
                </a:cubicBezTo>
                <a:cubicBezTo>
                  <a:pt x="-9928" y="447781"/>
                  <a:pt x="13219" y="384895"/>
                  <a:pt x="0" y="215738"/>
                </a:cubicBezTo>
                <a:close/>
              </a:path>
            </a:pathLst>
          </a:custGeom>
          <a:solidFill>
            <a:srgbClr val="188C91"/>
          </a:solidFill>
          <a:ln>
            <a:solidFill>
              <a:schemeClr val="tx1"/>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Barlow" panose="00000500000000000000" pitchFamily="2" charset="0"/>
              </a:rPr>
              <a:t>Jayden</a:t>
            </a:r>
          </a:p>
        </p:txBody>
      </p:sp>
      <p:sp>
        <p:nvSpPr>
          <p:cNvPr id="23" name="Rectangle: Rounded Corners 22">
            <a:extLst>
              <a:ext uri="{FF2B5EF4-FFF2-40B4-BE49-F238E27FC236}">
                <a16:creationId xmlns:a16="http://schemas.microsoft.com/office/drawing/2014/main" id="{146238B6-0C46-5F77-D364-C1453393E6F5}"/>
              </a:ext>
            </a:extLst>
          </p:cNvPr>
          <p:cNvSpPr/>
          <p:nvPr/>
        </p:nvSpPr>
        <p:spPr>
          <a:xfrm>
            <a:off x="5383467" y="3562634"/>
            <a:ext cx="1367035" cy="1294403"/>
          </a:xfrm>
          <a:custGeom>
            <a:avLst/>
            <a:gdLst>
              <a:gd name="connsiteX0" fmla="*/ 0 w 1367035"/>
              <a:gd name="connsiteY0" fmla="*/ 215738 h 1294403"/>
              <a:gd name="connsiteX1" fmla="*/ 215738 w 1367035"/>
              <a:gd name="connsiteY1" fmla="*/ 0 h 1294403"/>
              <a:gd name="connsiteX2" fmla="*/ 702229 w 1367035"/>
              <a:gd name="connsiteY2" fmla="*/ 0 h 1294403"/>
              <a:gd name="connsiteX3" fmla="*/ 1151297 w 1367035"/>
              <a:gd name="connsiteY3" fmla="*/ 0 h 1294403"/>
              <a:gd name="connsiteX4" fmla="*/ 1367035 w 1367035"/>
              <a:gd name="connsiteY4" fmla="*/ 215738 h 1294403"/>
              <a:gd name="connsiteX5" fmla="*/ 1367035 w 1367035"/>
              <a:gd name="connsiteY5" fmla="*/ 629943 h 1294403"/>
              <a:gd name="connsiteX6" fmla="*/ 1367035 w 1367035"/>
              <a:gd name="connsiteY6" fmla="*/ 1078665 h 1294403"/>
              <a:gd name="connsiteX7" fmla="*/ 1151297 w 1367035"/>
              <a:gd name="connsiteY7" fmla="*/ 1294403 h 1294403"/>
              <a:gd name="connsiteX8" fmla="*/ 711584 w 1367035"/>
              <a:gd name="connsiteY8" fmla="*/ 1294403 h 1294403"/>
              <a:gd name="connsiteX9" fmla="*/ 215738 w 1367035"/>
              <a:gd name="connsiteY9" fmla="*/ 1294403 h 1294403"/>
              <a:gd name="connsiteX10" fmla="*/ 0 w 1367035"/>
              <a:gd name="connsiteY10" fmla="*/ 1078665 h 1294403"/>
              <a:gd name="connsiteX11" fmla="*/ 0 w 1367035"/>
              <a:gd name="connsiteY11" fmla="*/ 638572 h 1294403"/>
              <a:gd name="connsiteX12" fmla="*/ 0 w 1367035"/>
              <a:gd name="connsiteY12" fmla="*/ 215738 h 129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7035" h="1294403" fill="none" extrusionOk="0">
                <a:moveTo>
                  <a:pt x="0" y="215738"/>
                </a:moveTo>
                <a:cubicBezTo>
                  <a:pt x="26470" y="90440"/>
                  <a:pt x="103752" y="-14349"/>
                  <a:pt x="215738" y="0"/>
                </a:cubicBezTo>
                <a:cubicBezTo>
                  <a:pt x="425614" y="5826"/>
                  <a:pt x="549235" y="14612"/>
                  <a:pt x="702229" y="0"/>
                </a:cubicBezTo>
                <a:cubicBezTo>
                  <a:pt x="855223" y="-14612"/>
                  <a:pt x="953047" y="7346"/>
                  <a:pt x="1151297" y="0"/>
                </a:cubicBezTo>
                <a:cubicBezTo>
                  <a:pt x="1271408" y="-16194"/>
                  <a:pt x="1384293" y="113004"/>
                  <a:pt x="1367035" y="215738"/>
                </a:cubicBezTo>
                <a:cubicBezTo>
                  <a:pt x="1348214" y="299046"/>
                  <a:pt x="1363593" y="428518"/>
                  <a:pt x="1367035" y="629943"/>
                </a:cubicBezTo>
                <a:cubicBezTo>
                  <a:pt x="1370477" y="831369"/>
                  <a:pt x="1346622" y="950003"/>
                  <a:pt x="1367035" y="1078665"/>
                </a:cubicBezTo>
                <a:cubicBezTo>
                  <a:pt x="1367746" y="1227272"/>
                  <a:pt x="1265866" y="1287365"/>
                  <a:pt x="1151297" y="1294403"/>
                </a:cubicBezTo>
                <a:cubicBezTo>
                  <a:pt x="977497" y="1309639"/>
                  <a:pt x="901697" y="1288721"/>
                  <a:pt x="711584" y="1294403"/>
                </a:cubicBezTo>
                <a:cubicBezTo>
                  <a:pt x="521471" y="1300085"/>
                  <a:pt x="423533" y="1311089"/>
                  <a:pt x="215738" y="1294403"/>
                </a:cubicBezTo>
                <a:cubicBezTo>
                  <a:pt x="114078" y="1303925"/>
                  <a:pt x="14070" y="1203792"/>
                  <a:pt x="0" y="1078665"/>
                </a:cubicBezTo>
                <a:cubicBezTo>
                  <a:pt x="-17017" y="950344"/>
                  <a:pt x="-11166" y="789851"/>
                  <a:pt x="0" y="638572"/>
                </a:cubicBezTo>
                <a:cubicBezTo>
                  <a:pt x="11166" y="487293"/>
                  <a:pt x="-14715" y="374023"/>
                  <a:pt x="0" y="215738"/>
                </a:cubicBezTo>
                <a:close/>
              </a:path>
              <a:path w="1367035" h="1294403" stroke="0" extrusionOk="0">
                <a:moveTo>
                  <a:pt x="0" y="215738"/>
                </a:moveTo>
                <a:cubicBezTo>
                  <a:pt x="10008" y="87830"/>
                  <a:pt x="82021" y="-3682"/>
                  <a:pt x="215738" y="0"/>
                </a:cubicBezTo>
                <a:cubicBezTo>
                  <a:pt x="343603" y="8692"/>
                  <a:pt x="489936" y="-16831"/>
                  <a:pt x="655451" y="0"/>
                </a:cubicBezTo>
                <a:cubicBezTo>
                  <a:pt x="820966" y="16831"/>
                  <a:pt x="938228" y="1324"/>
                  <a:pt x="1151297" y="0"/>
                </a:cubicBezTo>
                <a:cubicBezTo>
                  <a:pt x="1254436" y="8223"/>
                  <a:pt x="1345373" y="112461"/>
                  <a:pt x="1367035" y="215738"/>
                </a:cubicBezTo>
                <a:cubicBezTo>
                  <a:pt x="1363137" y="309764"/>
                  <a:pt x="1386148" y="458966"/>
                  <a:pt x="1367035" y="664460"/>
                </a:cubicBezTo>
                <a:cubicBezTo>
                  <a:pt x="1347922" y="869954"/>
                  <a:pt x="1357038" y="921893"/>
                  <a:pt x="1367035" y="1078665"/>
                </a:cubicBezTo>
                <a:cubicBezTo>
                  <a:pt x="1395744" y="1204126"/>
                  <a:pt x="1263548" y="1298447"/>
                  <a:pt x="1151297" y="1294403"/>
                </a:cubicBezTo>
                <a:cubicBezTo>
                  <a:pt x="1042056" y="1314011"/>
                  <a:pt x="921364" y="1309836"/>
                  <a:pt x="702229" y="1294403"/>
                </a:cubicBezTo>
                <a:cubicBezTo>
                  <a:pt x="483094" y="1278970"/>
                  <a:pt x="374056" y="1299938"/>
                  <a:pt x="215738" y="1294403"/>
                </a:cubicBezTo>
                <a:cubicBezTo>
                  <a:pt x="99884" y="1300099"/>
                  <a:pt x="18427" y="1211201"/>
                  <a:pt x="0" y="1078665"/>
                </a:cubicBezTo>
                <a:cubicBezTo>
                  <a:pt x="20530" y="885800"/>
                  <a:pt x="9928" y="863881"/>
                  <a:pt x="0" y="655831"/>
                </a:cubicBezTo>
                <a:cubicBezTo>
                  <a:pt x="-9928" y="447781"/>
                  <a:pt x="13219" y="384895"/>
                  <a:pt x="0" y="215738"/>
                </a:cubicBezTo>
                <a:close/>
              </a:path>
            </a:pathLst>
          </a:custGeom>
          <a:solidFill>
            <a:srgbClr val="ED9205"/>
          </a:solidFill>
          <a:ln>
            <a:solidFill>
              <a:schemeClr val="tx1"/>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a:latin typeface="Barlow" panose="00000500000000000000" pitchFamily="2" charset="0"/>
              </a:rPr>
              <a:t>Anika</a:t>
            </a:r>
          </a:p>
        </p:txBody>
      </p:sp>
    </p:spTree>
    <p:extLst>
      <p:ext uri="{BB962C8B-B14F-4D97-AF65-F5344CB8AC3E}">
        <p14:creationId xmlns:p14="http://schemas.microsoft.com/office/powerpoint/2010/main" val="3205830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1"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fltVal val="0"/>
                                          </p:val>
                                        </p:tav>
                                        <p:tav tm="100000">
                                          <p:val>
                                            <p:strVal val="#ppt_h"/>
                                          </p:val>
                                        </p:tav>
                                      </p:tavLst>
                                    </p:anim>
                                    <p:animEffect transition="in" filter="fade">
                                      <p:cBhvr>
                                        <p:cTn id="38" dur="500"/>
                                        <p:tgtEl>
                                          <p:spTgt spid="23"/>
                                        </p:tgtEl>
                                      </p:cBhvr>
                                    </p:animEffec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p:cTn id="45" dur="500" fill="hold"/>
                                        <p:tgtEl>
                                          <p:spTgt spid="24"/>
                                        </p:tgtEl>
                                        <p:attrNameLst>
                                          <p:attrName>ppt_w</p:attrName>
                                        </p:attrNameLst>
                                      </p:cBhvr>
                                      <p:tavLst>
                                        <p:tav tm="0">
                                          <p:val>
                                            <p:fltVal val="0"/>
                                          </p:val>
                                        </p:tav>
                                        <p:tav tm="100000">
                                          <p:val>
                                            <p:strVal val="#ppt_w"/>
                                          </p:val>
                                        </p:tav>
                                      </p:tavLst>
                                    </p:anim>
                                    <p:anim calcmode="lin" valueType="num">
                                      <p:cBhvr>
                                        <p:cTn id="46" dur="500" fill="hold"/>
                                        <p:tgtEl>
                                          <p:spTgt spid="24"/>
                                        </p:tgtEl>
                                        <p:attrNameLst>
                                          <p:attrName>ppt_h</p:attrName>
                                        </p:attrNameLst>
                                      </p:cBhvr>
                                      <p:tavLst>
                                        <p:tav tm="0">
                                          <p:val>
                                            <p:fltVal val="0"/>
                                          </p:val>
                                        </p:tav>
                                        <p:tav tm="100000">
                                          <p:val>
                                            <p:strVal val="#ppt_h"/>
                                          </p:val>
                                        </p:tav>
                                      </p:tavLst>
                                    </p:anim>
                                    <p:animEffect transition="in" filter="fade">
                                      <p:cBhvr>
                                        <p:cTn id="47" dur="500"/>
                                        <p:tgtEl>
                                          <p:spTgt spid="24"/>
                                        </p:tgtEl>
                                      </p:cBhvr>
                                    </p:animEffect>
                                  </p:childTnLst>
                                </p:cTn>
                              </p:par>
                              <p:par>
                                <p:cTn id="48" presetID="1"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500" fill="hold"/>
                                        <p:tgtEl>
                                          <p:spTgt spid="26"/>
                                        </p:tgtEl>
                                        <p:attrNameLst>
                                          <p:attrName>ppt_w</p:attrName>
                                        </p:attrNameLst>
                                      </p:cBhvr>
                                      <p:tavLst>
                                        <p:tav tm="0">
                                          <p:val>
                                            <p:fltVal val="0"/>
                                          </p:val>
                                        </p:tav>
                                        <p:tav tm="100000">
                                          <p:val>
                                            <p:strVal val="#ppt_w"/>
                                          </p:val>
                                        </p:tav>
                                      </p:tavLst>
                                    </p:anim>
                                    <p:anim calcmode="lin" valueType="num">
                                      <p:cBhvr>
                                        <p:cTn id="57" dur="500" fill="hold"/>
                                        <p:tgtEl>
                                          <p:spTgt spid="26"/>
                                        </p:tgtEl>
                                        <p:attrNameLst>
                                          <p:attrName>ppt_h</p:attrName>
                                        </p:attrNameLst>
                                      </p:cBhvr>
                                      <p:tavLst>
                                        <p:tav tm="0">
                                          <p:val>
                                            <p:fltVal val="0"/>
                                          </p:val>
                                        </p:tav>
                                        <p:tav tm="100000">
                                          <p:val>
                                            <p:strVal val="#ppt_h"/>
                                          </p:val>
                                        </p:tav>
                                      </p:tavLst>
                                    </p:anim>
                                    <p:animEffect transition="in" filter="fade">
                                      <p:cBhvr>
                                        <p:cTn id="58" dur="500"/>
                                        <p:tgtEl>
                                          <p:spTgt spid="26"/>
                                        </p:tgtEl>
                                      </p:cBhvr>
                                    </p:animEffect>
                                  </p:childTnLst>
                                </p:cTn>
                              </p:par>
                              <p:par>
                                <p:cTn id="59" presetID="1" presetClass="entr" presetSubtype="0" fill="hold" nodeType="withEffect">
                                  <p:stCondLst>
                                    <p:cond delay="0"/>
                                  </p:stCondLst>
                                  <p:childTnLst>
                                    <p:set>
                                      <p:cBhvr>
                                        <p:cTn id="60" dur="1" fill="hold">
                                          <p:stCondLst>
                                            <p:cond delay="0"/>
                                          </p:stCondLst>
                                        </p:cTn>
                                        <p:tgtEl>
                                          <p:spTgt spid="1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p:cTn id="65" dur="500" fill="hold"/>
                                        <p:tgtEl>
                                          <p:spTgt spid="27"/>
                                        </p:tgtEl>
                                        <p:attrNameLst>
                                          <p:attrName>ppt_w</p:attrName>
                                        </p:attrNameLst>
                                      </p:cBhvr>
                                      <p:tavLst>
                                        <p:tav tm="0">
                                          <p:val>
                                            <p:fltVal val="0"/>
                                          </p:val>
                                        </p:tav>
                                        <p:tav tm="100000">
                                          <p:val>
                                            <p:strVal val="#ppt_w"/>
                                          </p:val>
                                        </p:tav>
                                      </p:tavLst>
                                    </p:anim>
                                    <p:anim calcmode="lin" valueType="num">
                                      <p:cBhvr>
                                        <p:cTn id="66" dur="500" fill="hold"/>
                                        <p:tgtEl>
                                          <p:spTgt spid="27"/>
                                        </p:tgtEl>
                                        <p:attrNameLst>
                                          <p:attrName>ppt_h</p:attrName>
                                        </p:attrNameLst>
                                      </p:cBhvr>
                                      <p:tavLst>
                                        <p:tav tm="0">
                                          <p:val>
                                            <p:fltVal val="0"/>
                                          </p:val>
                                        </p:tav>
                                        <p:tav tm="100000">
                                          <p:val>
                                            <p:strVal val="#ppt_h"/>
                                          </p:val>
                                        </p:tav>
                                      </p:tavLst>
                                    </p:anim>
                                    <p:animEffect transition="in" filter="fade">
                                      <p:cBhvr>
                                        <p:cTn id="67" dur="500"/>
                                        <p:tgtEl>
                                          <p:spTgt spid="27"/>
                                        </p:tgtEl>
                                      </p:cBhvr>
                                    </p:animEffect>
                                  </p:childTnLst>
                                </p:cTn>
                              </p:par>
                              <p:par>
                                <p:cTn id="68" presetID="1" presetClass="entr" presetSubtype="0" fill="hold" nodeType="withEffect">
                                  <p:stCondLst>
                                    <p:cond delay="0"/>
                                  </p:stCondLst>
                                  <p:childTnLst>
                                    <p:set>
                                      <p:cBhvr>
                                        <p:cTn id="69" dur="1" fill="hold">
                                          <p:stCondLst>
                                            <p:cond delay="0"/>
                                          </p:stCondLst>
                                        </p:cTn>
                                        <p:tgtEl>
                                          <p:spTgt spid="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500" fill="hold"/>
                                        <p:tgtEl>
                                          <p:spTgt spid="25"/>
                                        </p:tgtEl>
                                        <p:attrNameLst>
                                          <p:attrName>ppt_w</p:attrName>
                                        </p:attrNameLst>
                                      </p:cBhvr>
                                      <p:tavLst>
                                        <p:tav tm="0">
                                          <p:val>
                                            <p:fltVal val="0"/>
                                          </p:val>
                                        </p:tav>
                                        <p:tav tm="100000">
                                          <p:val>
                                            <p:strVal val="#ppt_w"/>
                                          </p:val>
                                        </p:tav>
                                      </p:tavLst>
                                    </p:anim>
                                    <p:anim calcmode="lin" valueType="num">
                                      <p:cBhvr>
                                        <p:cTn id="75" dur="500" fill="hold"/>
                                        <p:tgtEl>
                                          <p:spTgt spid="25"/>
                                        </p:tgtEl>
                                        <p:attrNameLst>
                                          <p:attrName>ppt_h</p:attrName>
                                        </p:attrNameLst>
                                      </p:cBhvr>
                                      <p:tavLst>
                                        <p:tav tm="0">
                                          <p:val>
                                            <p:fltVal val="0"/>
                                          </p:val>
                                        </p:tav>
                                        <p:tav tm="100000">
                                          <p:val>
                                            <p:strVal val="#ppt_h"/>
                                          </p:val>
                                        </p:tav>
                                      </p:tavLst>
                                    </p:anim>
                                    <p:animEffect transition="in" filter="fade">
                                      <p:cBhvr>
                                        <p:cTn id="76" dur="500"/>
                                        <p:tgtEl>
                                          <p:spTgt spid="25"/>
                                        </p:tgtEl>
                                      </p:cBhvr>
                                    </p:animEffect>
                                  </p:childTnLst>
                                </p:cTn>
                              </p:par>
                              <p:par>
                                <p:cTn id="77" presetID="1" presetClass="entr" presetSubtype="0" fill="hold" nodeType="withEffect">
                                  <p:stCondLst>
                                    <p:cond delay="0"/>
                                  </p:stCondLst>
                                  <p:childTnLst>
                                    <p:set>
                                      <p:cBhvr>
                                        <p:cTn id="78" dur="1" fill="hold">
                                          <p:stCondLst>
                                            <p:cond delay="0"/>
                                          </p:stCondLst>
                                        </p:cTn>
                                        <p:tgtEl>
                                          <p:spTgt spid="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animEffect transition="in" filter="wipe(down)">
                                      <p:cBhvr>
                                        <p:cTn id="8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P spid="27" grpId="0" animBg="1"/>
      <p:bldP spid="28" grpId="0" animBg="1"/>
      <p:bldP spid="7" grpId="0" animBg="1"/>
      <p:bldP spid="10" grpId="0" animBg="1"/>
      <p:bldP spid="23" grpId="0" animBg="1"/>
    </p:bldLst>
  </p:timing>
</p:sld>
</file>

<file path=ppt/theme/theme1.xml><?xml version="1.0" encoding="utf-8"?>
<a:theme xmlns:a="http://schemas.openxmlformats.org/drawingml/2006/main" name="Custom Design">
  <a:themeElements>
    <a:clrScheme name="CW Colour Palette">
      <a:dk1>
        <a:srgbClr val="248BCB"/>
      </a:dk1>
      <a:lt1>
        <a:srgbClr val="FFFFFF"/>
      </a:lt1>
      <a:dk2>
        <a:srgbClr val="161B49"/>
      </a:dk2>
      <a:lt2>
        <a:srgbClr val="E6E7E8"/>
      </a:lt2>
      <a:accent1>
        <a:srgbClr val="29B7D6"/>
      </a:accent1>
      <a:accent2>
        <a:srgbClr val="188C91"/>
      </a:accent2>
      <a:accent3>
        <a:srgbClr val="6E943C"/>
      </a:accent3>
      <a:accent4>
        <a:srgbClr val="B74C89"/>
      </a:accent4>
      <a:accent5>
        <a:srgbClr val="ED9205"/>
      </a:accent5>
      <a:accent6>
        <a:srgbClr val="FFFFFF"/>
      </a:accent6>
      <a:hlink>
        <a:srgbClr val="248BCB"/>
      </a:hlink>
      <a:folHlink>
        <a:srgbClr val="161B49"/>
      </a:folHlink>
    </a:clrScheme>
    <a:fontScheme name="CW Fonts">
      <a:majorFont>
        <a:latin typeface="Bree Serif"/>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861F011-3F59-4659-90E4-29FD590A7949}" vid="{56E6F1BA-D961-4D83-A1D5-C723DD34D0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6F55EEE3E6D5E4A9B0E090897E1BF24" ma:contentTypeVersion="13" ma:contentTypeDescription="Create a new document." ma:contentTypeScope="" ma:versionID="066c78c182086039deb51baa9e7e3422">
  <xsd:schema xmlns:xsd="http://www.w3.org/2001/XMLSchema" xmlns:xs="http://www.w3.org/2001/XMLSchema" xmlns:p="http://schemas.microsoft.com/office/2006/metadata/properties" xmlns:ns2="b8e16bce-4428-4af3-8f6c-9c8945248575" xmlns:ns3="d5e48309-5d4d-4172-8575-a773af7204b2" targetNamespace="http://schemas.microsoft.com/office/2006/metadata/properties" ma:root="true" ma:fieldsID="d1b396e2081bccb04180db7de9c1256a" ns2:_="" ns3:_="">
    <xsd:import namespace="b8e16bce-4428-4af3-8f6c-9c8945248575"/>
    <xsd:import namespace="d5e48309-5d4d-4172-8575-a773af7204b2"/>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ServiceOCR"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e16bce-4428-4af3-8f6c-9c89452485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3a25b60-a5b4-46a2-b8e4-23942eb938c4"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e48309-5d4d-4172-8575-a773af7204b2"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3fcf2f54-de7f-4b2a-aae1-9fb8178b1b10}" ma:internalName="TaxCatchAll" ma:showField="CatchAllData" ma:web="d5e48309-5d4d-4172-8575-a773af7204b2">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8e16bce-4428-4af3-8f6c-9c8945248575">
      <Terms xmlns="http://schemas.microsoft.com/office/infopath/2007/PartnerControls"/>
    </lcf76f155ced4ddcb4097134ff3c332f>
    <TaxCatchAll xmlns="d5e48309-5d4d-4172-8575-a773af7204b2" xsi:nil="true"/>
  </documentManagement>
</p:properties>
</file>

<file path=customXml/itemProps1.xml><?xml version="1.0" encoding="utf-8"?>
<ds:datastoreItem xmlns:ds="http://schemas.openxmlformats.org/officeDocument/2006/customXml" ds:itemID="{021D57E9-A583-4BFF-9B90-E7816741CDC0}">
  <ds:schemaRefs>
    <ds:schemaRef ds:uri="http://schemas.microsoft.com/sharepoint/v3/contenttype/forms"/>
  </ds:schemaRefs>
</ds:datastoreItem>
</file>

<file path=customXml/itemProps2.xml><?xml version="1.0" encoding="utf-8"?>
<ds:datastoreItem xmlns:ds="http://schemas.openxmlformats.org/officeDocument/2006/customXml" ds:itemID="{8F566868-24D4-41B2-967D-ADCCA3350D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e16bce-4428-4af3-8f6c-9c8945248575"/>
    <ds:schemaRef ds:uri="d5e48309-5d4d-4172-8575-a773af7204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A815ADE-DA2A-4938-8B0C-389689022A2F}">
  <ds:schemaRefs>
    <ds:schemaRef ds:uri="http://schemas.microsoft.com/office/2006/metadata/properties"/>
    <ds:schemaRef ds:uri="http://schemas.microsoft.com/office/infopath/2007/PartnerControls"/>
    <ds:schemaRef ds:uri="b8e16bce-4428-4af3-8f6c-9c8945248575"/>
    <ds:schemaRef ds:uri="d5e48309-5d4d-4172-8575-a773af7204b2"/>
  </ds:schemaRefs>
</ds:datastoreItem>
</file>

<file path=docProps/app.xml><?xml version="1.0" encoding="utf-8"?>
<Properties xmlns="http://schemas.openxmlformats.org/officeDocument/2006/extended-properties" xmlns:vt="http://schemas.openxmlformats.org/officeDocument/2006/docPropsVTypes">
  <Template>CW_Corporate_MasterTemplate_CWC010_V3</Template>
  <TotalTime>1295</TotalTime>
  <Words>1363</Words>
  <Application>Microsoft Office PowerPoint</Application>
  <PresentationFormat>Widescreen</PresentationFormat>
  <Paragraphs>118</Paragraphs>
  <Slides>31</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31</vt:i4>
      </vt:variant>
    </vt:vector>
  </HeadingPairs>
  <TitlesOfParts>
    <vt:vector size="38" baseType="lpstr">
      <vt:lpstr>Adobe Devanagari</vt:lpstr>
      <vt:lpstr>Arial</vt:lpstr>
      <vt:lpstr>Barlow</vt:lpstr>
      <vt:lpstr>Barlow SemiBold</vt:lpstr>
      <vt:lpstr>Bree Serif</vt:lpstr>
      <vt:lpstr>Calibri</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Katherine Meerman</dc:creator>
  <cp:lastModifiedBy>Katherine Meerman</cp:lastModifiedBy>
  <cp:revision>5</cp:revision>
  <dcterms:created xsi:type="dcterms:W3CDTF">2025-07-11T02:34:10Z</dcterms:created>
  <dcterms:modified xsi:type="dcterms:W3CDTF">2025-07-14T21:56:43Z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0x010100A6F55EEE3E6D5E4A9B0E090897E1BF24</vt:lpwstr>
  </property>
</Properties>
</file>