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</p:sldMasterIdLst>
  <p:handoutMasterIdLst>
    <p:handoutMasterId r:id="rId20"/>
  </p:handoutMasterIdLst>
  <p:sldIdLst>
    <p:sldId id="359" r:id="rId5"/>
    <p:sldId id="264" r:id="rId6"/>
    <p:sldId id="258" r:id="rId7"/>
    <p:sldId id="265" r:id="rId8"/>
    <p:sldId id="267" r:id="rId9"/>
    <p:sldId id="266" r:id="rId10"/>
    <p:sldId id="268" r:id="rId11"/>
    <p:sldId id="269" r:id="rId12"/>
    <p:sldId id="360" r:id="rId13"/>
    <p:sldId id="271" r:id="rId14"/>
    <p:sldId id="273" r:id="rId15"/>
    <p:sldId id="274" r:id="rId16"/>
    <p:sldId id="356" r:id="rId17"/>
    <p:sldId id="357" r:id="rId18"/>
    <p:sldId id="3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ie Pay" initials="SP" lastIdx="1" clrIdx="0">
    <p:extLst>
      <p:ext uri="{19B8F6BF-5375-455C-9EA6-DF929625EA0E}">
        <p15:presenceInfo xmlns:p15="http://schemas.microsoft.com/office/powerpoint/2012/main" userId="S::Stephanie.Pay@coliban.com.au::47bc9c28-e976-4dc9-848c-e624fbdbafd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8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31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BBED03-AC4C-0F63-3FF3-EFF51551C2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4127F9-9512-00A1-86C8-E2C39ADDD0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67B6E-D829-44B1-B3DC-FE7D57877F2A}" type="datetimeFigureOut">
              <a:rPr lang="en-AU" smtClean="0"/>
              <a:t>15/07/2025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EC7F5-9891-472A-7AA0-946B3622EF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5BE62-7F9E-7EFC-D69A-6019EE2E0D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1252D-CFDF-4B84-9F8B-1FDA3A26F5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9348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Drops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A87A0E-5FE5-387A-08AD-91E0187A0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48B4D27-11A8-2F52-0CA5-AA609C93D3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5099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xed Slide_Who is Coliban 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BC2AD-3D62-1545-8F7F-A478B9A25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2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xed Slide_Value Dr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BC2AD-3D62-1545-8F7F-A478B9A25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2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7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xed Slide_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BC2AD-3D62-1545-8F7F-A478B9A25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1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31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Generic_Bright Blue with Dr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020DC-AB89-1915-2758-3D38969D4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FC799C-C897-6FA3-F9A1-F9BC391233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2CEA67-5625-BDF0-B2A6-39755A758A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288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Layout_Generic_White with Dr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020DC-AB89-1915-2758-3D38969D4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F458E-B39A-4F5A-94A5-169B25ECC4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610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1BD08DA-6015-D125-7E45-AED1C1EF8D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704232" cy="46538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22390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Generic_Grey with Drp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020DC-AB89-1915-2758-3D38969D4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E5BE2C0-B65B-35F8-9E96-CE4CAD1041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610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9A6E1A3-9178-9E26-F7A0-C253A1E7F0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704232" cy="46538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37910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Generic_Bright Blue Full Dr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9069E7-EE6F-6671-8D0B-70A2C1EAC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0AC5452-B835-F76A-7398-C0599232F6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34DBE79-2F1E-4563-6761-F934A21C31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2017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Generic_Water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020DC-AB89-1915-2758-3D38969D4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B1014C4-10E3-5FDF-9261-1B737D04A8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610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98FCCD1-1654-215E-CA97-8525F1F98A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704232" cy="46538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3883683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age Layout_Generic_Healthy Water Healthy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36D5BA-0B34-5261-6164-E7E5D3A31E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386825-7FF6-19FF-36AA-B2902ADA0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54CBCF9-AA63-52B4-2BCD-76FB2EAA2F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1901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ge Layout_Generic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1C5CC-4EAC-79A3-E3FA-877F555873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37E67FB-5149-B383-603F-D510707B7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F59B5FF-5B4B-313F-6A19-BC221D695A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64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00215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age Layout_Generic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DA0B86-0D85-DA4C-459B-8F63C2AA36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4F47404-E53C-2B73-8B88-40919D0AD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610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47E2E60-CA9B-C454-CADC-78EA6E1EF6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704232" cy="46538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09506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ge Layout_Generic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CFB23C9-D96D-8E5C-E30A-3888F57686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610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B5EABF8-D996-4974-13EC-2D0F42211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704232" cy="46538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020824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25985EB-B9B3-0DB0-AA83-AB144CFBD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0462185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9AB6005-8F65-C74E-1A83-528DFEEBC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3713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25985EB-B9B3-0DB0-AA83-AB144CFBD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0462185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9AB6005-8F65-C74E-1A83-528DFEEBC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90624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25985EB-B9B3-0DB0-AA83-AB144CFBD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0462185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9AB6005-8F65-C74E-1A83-528DFEEBC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7262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2" cy="6857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A13B26-52E3-4F3E-B5DC-B010A4C80F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03ECFB1-65DA-EA94-4E37-A13992897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D90662-27E3-2E03-339D-74D15184E9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9655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2" cy="68579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A13B26-52E3-4F3E-B5DC-B010A4C80F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03ECFB1-65DA-EA94-4E37-A13992897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D90662-27E3-2E03-339D-74D15184E9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7782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2" cy="68579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A13B26-52E3-4F3E-B5DC-B010A4C80F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03ECFB1-65DA-EA94-4E37-A13992897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D90662-27E3-2E03-339D-74D15184E9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6149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0665" y="6116834"/>
            <a:ext cx="2878842" cy="61200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255561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55560" cy="46038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2791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­­_Page Layout_Se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72" y="6106627"/>
            <a:ext cx="3238496" cy="61207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0E75B0A-3F8F-EC60-4F0B-97CCE9C5B9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255561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D7266FE-558F-56FF-4057-2B4D67682E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55560" cy="45033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2757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882024"/>
            <a:ext cx="6648673" cy="21303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E7A41-3846-5C27-F3B7-81AB20F39B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5" y="3180968"/>
            <a:ext cx="6583363" cy="1571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Barlow SemiBold" panose="000007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sub head here</a:t>
            </a:r>
          </a:p>
        </p:txBody>
      </p:sp>
    </p:spTree>
    <p:extLst>
      <p:ext uri="{BB962C8B-B14F-4D97-AF65-F5344CB8AC3E}">
        <p14:creationId xmlns:p14="http://schemas.microsoft.com/office/powerpoint/2010/main" val="428521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­­_Page Layout_Se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2" cy="685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72" y="6106627"/>
            <a:ext cx="3238496" cy="61207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0E75B0A-3F8F-EC60-4F0B-97CCE9C5B9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255561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D7266FE-558F-56FF-4057-2B4D67682E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55560" cy="45033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51636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­­_Page Layout_Se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11575"/>
            <a:ext cx="12191992" cy="6857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20D5BF-128F-8262-EDFC-BD0F17E04F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72" y="6106627"/>
            <a:ext cx="3238496" cy="61207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280D965-73BF-A58E-35B4-323BC033DF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9DF5273-077C-A6E9-7C09-134651082B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3640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858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­­_Page Layout_Se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11575"/>
            <a:ext cx="12191991" cy="6857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20D5BF-128F-8262-EDFC-BD0F17E04F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72" y="6106627"/>
            <a:ext cx="3238496" cy="61207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280D965-73BF-A58E-35B4-323BC033DF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9DF5273-077C-A6E9-7C09-134651082B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3640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4410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Se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0665" y="6116834"/>
            <a:ext cx="2878841" cy="61200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255561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55560" cy="46038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4375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483"/>
            <a:ext cx="3238502" cy="61236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9564779-C0E1-6D5A-BA7C-7CD1C8735A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EDAE0C4-93D0-A25F-2143-C752EA36F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3294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Layout_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483"/>
            <a:ext cx="3238502" cy="61236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9564779-C0E1-6D5A-BA7C-7CD1C8735A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EDAE0C4-93D0-A25F-2143-C752EA36F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5560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4" cy="685799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F1DFC6-EB2B-8B86-242D-3DACAF68AC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584993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19E255-45B1-1990-87CC-7BBDE9F0B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5984409" cy="23852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4661A-C69C-52EF-1B70-98717019BA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483"/>
            <a:ext cx="3238502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91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4" cy="685799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F1DFC6-EB2B-8B86-242D-3DACAF68AC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584993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19E255-45B1-1990-87CC-7BBDE9F0B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5984409" cy="23852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4661A-C69C-52EF-1B70-98717019BA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483"/>
            <a:ext cx="3238502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044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0665" y="6116672"/>
            <a:ext cx="2878842" cy="61232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1242114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42114" cy="441183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6998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D725A0-321C-8CD1-33E3-1BC0C8FCD6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002A834-9E49-7710-21E6-14E25B4176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297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2062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2_Page Layout_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D725A0-321C-8CD1-33E3-1BC0C8FCD6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002A834-9E49-7710-21E6-14E25B4176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78621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5" y="0"/>
            <a:ext cx="12191996" cy="6857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DF0622-5327-43CF-DE66-F43C1ECB53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92B3883-D23D-3CC7-453B-73225D57A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427AD68-59F6-BD18-9D95-F969D5CFC9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5630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5" y="0"/>
            <a:ext cx="12191995" cy="6857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DF0622-5327-43CF-DE66-F43C1ECB53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92B3883-D23D-3CC7-453B-73225D57A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427AD68-59F6-BD18-9D95-F969D5CFC9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1562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9904" y="6116672"/>
            <a:ext cx="2880366" cy="61232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959726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959726" cy="43983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4275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Ass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339"/>
            <a:ext cx="3240031" cy="61264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F4452C8-BD76-1160-41D1-86385E19B0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4C2304F-3E9C-3378-9593-F42924D9E9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834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1351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Layout_Ass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339"/>
            <a:ext cx="3240031" cy="61264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F4452C8-BD76-1160-41D1-86385E19B0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4C2304F-3E9C-3378-9593-F42924D9E9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834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7586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Ass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A09B2B-2D21-154F-7FDD-B14DC8C35D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339"/>
            <a:ext cx="3240031" cy="61264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E3F801A-EFD1-2249-3131-6B3C9B7432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3D1FE18-FA95-2E6E-589D-E3D4C1EBC8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28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7566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Ass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A09B2B-2D21-154F-7FDD-B14DC8C35D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339"/>
            <a:ext cx="3240031" cy="61264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E3F801A-EFD1-2249-3131-6B3C9B7432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3D1FE18-FA95-2E6E-589D-E3D4C1EBC8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28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34903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Ass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9904" y="6116510"/>
            <a:ext cx="2880366" cy="612649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102696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6" y="1383843"/>
            <a:ext cx="11026961" cy="46038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00269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5BF7B34-6D8E-3271-B6BF-FFF879017C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12152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2A54552-A55C-1830-6F48-CA7CAEEF21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15220" cy="45834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7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3644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Layou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5BF7B34-6D8E-3271-B6BF-FFF879017C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12152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2A54552-A55C-1830-6F48-CA7CAEEF21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15220" cy="45834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550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6" y="0"/>
            <a:ext cx="12191994" cy="685799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F1DFC6-EB2B-8B86-242D-3DACAF68AC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469265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19E255-45B1-1990-87CC-7BBDE9F0B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469264" cy="4363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4661A-C69C-52EF-1B70-98717019BA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7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6" y="0"/>
            <a:ext cx="12191994" cy="685799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F1DFC6-EB2B-8B86-242D-3DACAF68AC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469265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19E255-45B1-1990-87CC-7BBDE9F0B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469264" cy="4363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4661A-C69C-52EF-1B70-98717019BA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72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9904" y="6116672"/>
            <a:ext cx="2880365" cy="61232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228667" cy="6123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28666" cy="46038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25432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Formatting_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9069E7-EE6F-6671-8D0B-70A2C1EAC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446" y="3"/>
            <a:ext cx="12191992" cy="685799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8AE19-CB68-A0F1-7D72-C01730ABF3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829720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35511A9-4213-30B0-AAA5-D445336719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8297208" cy="49548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6A64CC4-10CC-2BCE-7DE7-D960659ECD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51950" y="1587500"/>
            <a:ext cx="2138363" cy="381793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3228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Formatting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020DC-AB89-1915-2758-3D38969D4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444" y="0"/>
            <a:ext cx="12191994" cy="685799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58CF4-AD7E-0275-FEBD-7CC049DD1D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9866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664FCAC-FE73-6D58-17C1-EA6B323F9D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5984409" cy="49548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17167F-A4C5-0F59-DFFB-5B5C368753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10475" y="3536950"/>
            <a:ext cx="3671888" cy="238442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37478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Formatting_White Box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1C5CC-4EAC-79A3-E3FA-877F555873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  <a:p>
            <a:pPr algn="ctr"/>
            <a:endParaRPr lang="en-AU" dirty="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268343A-6A5F-F6BB-18E6-79C512B3F8D5}"/>
              </a:ext>
            </a:extLst>
          </p:cNvPr>
          <p:cNvSpPr/>
          <p:nvPr userDrawn="1"/>
        </p:nvSpPr>
        <p:spPr>
          <a:xfrm>
            <a:off x="184691" y="148589"/>
            <a:ext cx="4274820" cy="6560819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37E67FB-5149-B383-603F-D510707B7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336" y="650095"/>
            <a:ext cx="3036181" cy="11407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0" cap="none" spc="0" baseline="0">
                <a:ln w="0"/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F59B5FF-5B4B-313F-6A19-BC221D695A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8336" y="2093567"/>
            <a:ext cx="2816725" cy="26708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cap="none" spc="0" baseline="0">
                <a:ln w="0"/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A000088-92FB-E47F-AA33-FC275F8C90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87642" y="651642"/>
            <a:ext cx="652751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39C167C-9605-FE99-570D-055571F8CF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5663" y="1480400"/>
            <a:ext cx="6629773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0622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Formatting_Blue Box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1C5CC-4EAC-79A3-E3FA-877F555873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  <a:p>
            <a:pPr algn="ctr"/>
            <a:endParaRPr lang="en-AU" dirty="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268343A-6A5F-F6BB-18E6-79C512B3F8D5}"/>
              </a:ext>
            </a:extLst>
          </p:cNvPr>
          <p:cNvSpPr/>
          <p:nvPr userDrawn="1"/>
        </p:nvSpPr>
        <p:spPr>
          <a:xfrm>
            <a:off x="184691" y="148589"/>
            <a:ext cx="4274820" cy="6560819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37E67FB-5149-B383-603F-D510707B7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336" y="650095"/>
            <a:ext cx="3036181" cy="11407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0" cap="none" spc="0" baseline="0">
                <a:ln w="0"/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F59B5FF-5B4B-313F-6A19-BC221D695A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8336" y="2093567"/>
            <a:ext cx="2816725" cy="26708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cap="none" spc="0" baseline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A000088-92FB-E47F-AA33-FC275F8C90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87642" y="651642"/>
            <a:ext cx="652751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39C167C-9605-FE99-570D-055571F8CF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5663" y="1480400"/>
            <a:ext cx="6629773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441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Formatting_Hero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810FCA-BA31-E611-FD68-AEB60E11E5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2" cy="6857995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3100FD7-A0AC-F55D-0639-911787620F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5639173" cy="60459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 dirty="0"/>
              <a:t>Insert headline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120598-E05F-7E90-A821-CCD732B9BF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485900"/>
            <a:ext cx="5862638" cy="4852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>
              <a:defRPr sz="3200" baseline="0"/>
            </a:lvl2pPr>
            <a:lvl3pPr>
              <a:defRPr sz="3200" baseline="0"/>
            </a:lvl3pPr>
            <a:lvl4pPr>
              <a:defRPr sz="3200" baseline="0"/>
            </a:lvl4pPr>
            <a:lvl5pPr>
              <a:defRPr sz="3200" baseline="0"/>
            </a:lvl5pPr>
          </a:lstStyle>
          <a:p>
            <a:pPr lvl="0"/>
            <a:r>
              <a:rPr lang="en-US" dirty="0"/>
              <a:t>“Insert hero text or quote here in this font type and size”</a:t>
            </a:r>
          </a:p>
        </p:txBody>
      </p:sp>
    </p:spTree>
    <p:extLst>
      <p:ext uri="{BB962C8B-B14F-4D97-AF65-F5344CB8AC3E}">
        <p14:creationId xmlns:p14="http://schemas.microsoft.com/office/powerpoint/2010/main" val="332105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Formatting_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67D126-A86B-F09B-02AA-FB62B3AD2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0CBD02-4C8B-DD88-CBE5-0B4840F0A4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829720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13013E-B38A-5EC5-2E5B-15FF34BC3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382713"/>
            <a:ext cx="7772400" cy="93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Please insert your main content for the page here. You can bold certain words or phrases to make them stronger.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DE7382A-0D78-3D6B-420C-896211405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827" y="2413765"/>
            <a:ext cx="6823710" cy="315436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AU" dirty="0"/>
              <a:t>Use dot points like this and align them neatly with the text above</a:t>
            </a:r>
          </a:p>
        </p:txBody>
      </p:sp>
    </p:spTree>
    <p:extLst>
      <p:ext uri="{BB962C8B-B14F-4D97-AF65-F5344CB8AC3E}">
        <p14:creationId xmlns:p14="http://schemas.microsoft.com/office/powerpoint/2010/main" val="93186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7617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Formatting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3B822-7FC0-176A-A9B9-9503005D4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783BB35-CDF8-AB86-60D9-D7904982E8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827" y="1383843"/>
            <a:ext cx="10610102" cy="1086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2778EF2-12F9-1705-4F26-F56799A4ECF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56827" y="2697480"/>
            <a:ext cx="10517188" cy="32575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/>
              <a:t>Click on the content icon here to create your chart or table</a:t>
            </a:r>
          </a:p>
        </p:txBody>
      </p:sp>
    </p:spTree>
    <p:extLst>
      <p:ext uri="{BB962C8B-B14F-4D97-AF65-F5344CB8AC3E}">
        <p14:creationId xmlns:p14="http://schemas.microsoft.com/office/powerpoint/2010/main" val="15057415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Formatting_Blue Box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2790844-7D27-7D33-9A23-B658CB3DA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86E9BD0-6294-4F1C-ED48-C1F1C1F84A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6419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75E1EE9C-4927-13B0-D675-BA4A47C5E92A}"/>
              </a:ext>
            </a:extLst>
          </p:cNvPr>
          <p:cNvSpPr/>
          <p:nvPr userDrawn="1"/>
        </p:nvSpPr>
        <p:spPr>
          <a:xfrm>
            <a:off x="456827" y="1484311"/>
            <a:ext cx="2559087" cy="4854389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865751BB-C893-712E-84C9-ECE8A7BE4777}"/>
              </a:ext>
            </a:extLst>
          </p:cNvPr>
          <p:cNvSpPr/>
          <p:nvPr userDrawn="1"/>
        </p:nvSpPr>
        <p:spPr>
          <a:xfrm>
            <a:off x="3315085" y="1484311"/>
            <a:ext cx="2559087" cy="4854389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441C8C6-A1AD-2217-14B4-EF336C0F45F0}"/>
              </a:ext>
            </a:extLst>
          </p:cNvPr>
          <p:cNvSpPr/>
          <p:nvPr userDrawn="1"/>
        </p:nvSpPr>
        <p:spPr>
          <a:xfrm>
            <a:off x="6173343" y="1484311"/>
            <a:ext cx="2559087" cy="4854389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DEEBD130-3F58-0C49-28A8-EA0AA73A4B04}"/>
              </a:ext>
            </a:extLst>
          </p:cNvPr>
          <p:cNvSpPr/>
          <p:nvPr userDrawn="1"/>
        </p:nvSpPr>
        <p:spPr>
          <a:xfrm>
            <a:off x="9031601" y="1484311"/>
            <a:ext cx="2559087" cy="4854389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99CB3D0-C04F-16E9-289F-44A0811E1C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312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2422E3E7-2A4C-E3E5-D054-E5192184B6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72739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35DEE683-7E4F-01AC-38BD-C2B75DF16D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08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449C10A0-72D9-9F15-5D07-387FC07115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9635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23506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Formatting_White Box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D8F854-6ECB-455B-E9E5-F051314AB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86E9BD0-6294-4F1C-ED48-C1F1C1F84A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6419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1F382D57-BA52-A771-097D-FAD65F44AF71}"/>
              </a:ext>
            </a:extLst>
          </p:cNvPr>
          <p:cNvSpPr/>
          <p:nvPr userDrawn="1"/>
        </p:nvSpPr>
        <p:spPr>
          <a:xfrm>
            <a:off x="456827" y="1484311"/>
            <a:ext cx="2559087" cy="485438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CF9B5A1F-186D-E82D-BE2B-01BD031128AA}"/>
              </a:ext>
            </a:extLst>
          </p:cNvPr>
          <p:cNvSpPr/>
          <p:nvPr userDrawn="1"/>
        </p:nvSpPr>
        <p:spPr>
          <a:xfrm>
            <a:off x="3315085" y="1484311"/>
            <a:ext cx="2559087" cy="485438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4CBEB6F0-5BC0-475A-4009-A58F3EEAC9A4}"/>
              </a:ext>
            </a:extLst>
          </p:cNvPr>
          <p:cNvSpPr/>
          <p:nvPr userDrawn="1"/>
        </p:nvSpPr>
        <p:spPr>
          <a:xfrm>
            <a:off x="6173343" y="1484311"/>
            <a:ext cx="2559087" cy="485438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45A63C49-4C45-8A20-EFD4-46AD03800CA0}"/>
              </a:ext>
            </a:extLst>
          </p:cNvPr>
          <p:cNvSpPr/>
          <p:nvPr userDrawn="1"/>
        </p:nvSpPr>
        <p:spPr>
          <a:xfrm>
            <a:off x="9031601" y="1484311"/>
            <a:ext cx="2559087" cy="485438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289FE093-2DCA-41C1-4D0A-7F088D829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312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16867ADE-FAC3-A861-5E6B-6E9BDE63C7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72739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6F3788BF-C1A1-B3B1-72EC-A3F1AC8989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08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DF87334-3E60-82D7-DBB3-AB4287E2C7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9635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7980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Formatting_Headline White Carr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D8F854-6ECB-455B-E9E5-F051314AB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A69B17-AF5D-ACBA-12F8-1466CC66D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941066-6F76-B34C-BDE3-0378345A86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27" y="519300"/>
            <a:ext cx="4451285" cy="4451285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4B86C55-C00E-C118-27F6-58BD95669E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3279" y="941418"/>
            <a:ext cx="2958446" cy="31968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r>
              <a:rPr lang="en-AU" dirty="0">
                <a:solidFill>
                  <a:schemeClr val="tx1"/>
                </a:solidFill>
              </a:rPr>
              <a:t>Insert </a:t>
            </a:r>
            <a:br>
              <a:rPr lang="en-AU" dirty="0">
                <a:solidFill>
                  <a:schemeClr val="tx1"/>
                </a:solidFill>
              </a:rPr>
            </a:br>
            <a:r>
              <a:rPr lang="en-AU" dirty="0">
                <a:solidFill>
                  <a:schemeClr val="tx1"/>
                </a:solidFill>
              </a:rPr>
              <a:t>headline</a:t>
            </a:r>
            <a:br>
              <a:rPr lang="en-AU" dirty="0">
                <a:solidFill>
                  <a:schemeClr val="tx1"/>
                </a:solidFill>
              </a:rPr>
            </a:br>
            <a:r>
              <a:rPr lang="en-AU" dirty="0">
                <a:solidFill>
                  <a:schemeClr val="tx1"/>
                </a:solidFill>
              </a:rPr>
              <a:t>here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957CC8E1-EDA5-67DD-2561-1E76B99F03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206" y="616740"/>
            <a:ext cx="5410744" cy="46619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17735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Formatting_Headline Blue Carr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608FAD-0DF5-B17D-2ACF-2786C5B2D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pic>
        <p:nvPicPr>
          <p:cNvPr id="6" name="Picture 5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E7E2EA5D-64DA-6A0B-4DEA-0792B0002B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7" y="519300"/>
            <a:ext cx="4451285" cy="4451285"/>
          </a:xfrm>
          <a:prstGeom prst="rect">
            <a:avLst/>
          </a:prstGeom>
        </p:spPr>
      </p:pic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BF7192A9-ACE3-4405-C2E8-EAB6AEDD6FC0}"/>
              </a:ext>
            </a:extLst>
          </p:cNvPr>
          <p:cNvSpPr/>
          <p:nvPr userDrawn="1"/>
        </p:nvSpPr>
        <p:spPr>
          <a:xfrm flipV="1">
            <a:off x="5322847" y="519300"/>
            <a:ext cx="6224337" cy="1213247"/>
          </a:xfrm>
          <a:prstGeom prst="round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: Single Corner Rounded 13">
            <a:extLst>
              <a:ext uri="{FF2B5EF4-FFF2-40B4-BE49-F238E27FC236}">
                <a16:creationId xmlns:a16="http://schemas.microsoft.com/office/drawing/2014/main" id="{3DDE30B1-946B-671B-7898-7E88611AFA95}"/>
              </a:ext>
            </a:extLst>
          </p:cNvPr>
          <p:cNvSpPr/>
          <p:nvPr userDrawn="1"/>
        </p:nvSpPr>
        <p:spPr>
          <a:xfrm flipV="1">
            <a:off x="5322847" y="1927008"/>
            <a:ext cx="6224337" cy="1213247"/>
          </a:xfrm>
          <a:prstGeom prst="round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: Single Corner Rounded 15">
            <a:extLst>
              <a:ext uri="{FF2B5EF4-FFF2-40B4-BE49-F238E27FC236}">
                <a16:creationId xmlns:a16="http://schemas.microsoft.com/office/drawing/2014/main" id="{7CC40FDC-1DDD-7FE5-85D3-101F2BC6DACF}"/>
              </a:ext>
            </a:extLst>
          </p:cNvPr>
          <p:cNvSpPr/>
          <p:nvPr userDrawn="1"/>
        </p:nvSpPr>
        <p:spPr>
          <a:xfrm flipV="1">
            <a:off x="5322847" y="3334716"/>
            <a:ext cx="6224337" cy="1213247"/>
          </a:xfrm>
          <a:prstGeom prst="round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: Single Corner Rounded 17">
            <a:extLst>
              <a:ext uri="{FF2B5EF4-FFF2-40B4-BE49-F238E27FC236}">
                <a16:creationId xmlns:a16="http://schemas.microsoft.com/office/drawing/2014/main" id="{17B88AA8-A7D2-36ED-6CDE-401A2E048B00}"/>
              </a:ext>
            </a:extLst>
          </p:cNvPr>
          <p:cNvSpPr/>
          <p:nvPr userDrawn="1"/>
        </p:nvSpPr>
        <p:spPr>
          <a:xfrm flipV="1">
            <a:off x="5322847" y="4742424"/>
            <a:ext cx="6224337" cy="1213247"/>
          </a:xfrm>
          <a:prstGeom prst="round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A62EABB4-8873-4A24-793B-2274BE5B9E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1312" y="662940"/>
            <a:ext cx="5686779" cy="9143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B03B4DAE-EE0C-A4DE-B57B-8A7F49C74C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1312" y="2091691"/>
            <a:ext cx="5686779" cy="9144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39A2929E-7658-E55C-1378-EBD7A04E3B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1312" y="3484139"/>
            <a:ext cx="5686779" cy="9143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8B2F627C-4995-DCBD-EE0C-47C4EBF9E2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41311" y="4891847"/>
            <a:ext cx="5686779" cy="9143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E0555D-FE27-7FFA-11E5-2ADE1B8A20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363" y="971550"/>
            <a:ext cx="3257550" cy="3268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headline </a:t>
            </a:r>
            <a:br>
              <a:rPr lang="en-US" dirty="0"/>
            </a:br>
            <a:r>
              <a:rPr lang="en-US" dirty="0"/>
              <a:t>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15315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Formatting_Headline Blue Carr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D8271D-32FA-FF80-E84E-3586571CC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2" cy="6857996"/>
          </a:xfrm>
          <a:prstGeom prst="rect">
            <a:avLst/>
          </a:prstGeom>
        </p:spPr>
      </p:pic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362E63B2-906F-0C94-0200-53CFE2810090}"/>
              </a:ext>
            </a:extLst>
          </p:cNvPr>
          <p:cNvSpPr/>
          <p:nvPr userDrawn="1"/>
        </p:nvSpPr>
        <p:spPr>
          <a:xfrm flipV="1">
            <a:off x="456828" y="3176222"/>
            <a:ext cx="6005872" cy="1550131"/>
          </a:xfrm>
          <a:prstGeom prst="round1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3D87C647-8226-26FB-49F8-A27FB2682999}"/>
              </a:ext>
            </a:extLst>
          </p:cNvPr>
          <p:cNvSpPr/>
          <p:nvPr userDrawn="1"/>
        </p:nvSpPr>
        <p:spPr>
          <a:xfrm flipV="1">
            <a:off x="456828" y="4906714"/>
            <a:ext cx="6005872" cy="1550131"/>
          </a:xfrm>
          <a:prstGeom prst="round1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A9398E8D-CA74-F7E3-F7D4-A124B6D15C66}"/>
              </a:ext>
            </a:extLst>
          </p:cNvPr>
          <p:cNvSpPr/>
          <p:nvPr userDrawn="1"/>
        </p:nvSpPr>
        <p:spPr>
          <a:xfrm flipV="1">
            <a:off x="456827" y="1465173"/>
            <a:ext cx="6005872" cy="1550131"/>
          </a:xfrm>
          <a:prstGeom prst="round1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06DB0608-66C1-F953-9EAC-CA3238DCB6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6224337" cy="604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 dirty="0"/>
              <a:t>Insert headline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496055DE-DBF2-11AE-3F9F-BDAC7EC035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312" y="1643195"/>
            <a:ext cx="5494688" cy="12600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8D736C63-736D-2765-C27B-38904D421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312" y="3321274"/>
            <a:ext cx="5494688" cy="12600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A6B10FD5-F290-D83C-CF5D-14B19472CC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312" y="5051766"/>
            <a:ext cx="5494688" cy="12600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63975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4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35024084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4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22517058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4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3833362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4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853037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6138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39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34206251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39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11204406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3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xed Slide_Acknowledgement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94AC67-46F1-B88D-AB75-84CDF99E2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xed Slide_Our Reg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BC2AD-3D62-1545-8F7F-A478B9A25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83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69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717" r:id="rId3"/>
    <p:sldLayoutId id="2147483699" r:id="rId4"/>
    <p:sldLayoutId id="2147483700" r:id="rId5"/>
    <p:sldLayoutId id="2147483701" r:id="rId6"/>
    <p:sldLayoutId id="2147483702" r:id="rId7"/>
    <p:sldLayoutId id="2147483656" r:id="rId8"/>
    <p:sldLayoutId id="2147483695" r:id="rId9"/>
    <p:sldLayoutId id="2147483696" r:id="rId10"/>
    <p:sldLayoutId id="2147483697" r:id="rId11"/>
    <p:sldLayoutId id="2147483718" r:id="rId12"/>
    <p:sldLayoutId id="2147483659" r:id="rId13"/>
    <p:sldLayoutId id="2147483665" r:id="rId14"/>
    <p:sldLayoutId id="2147483666" r:id="rId15"/>
    <p:sldLayoutId id="2147483671" r:id="rId16"/>
    <p:sldLayoutId id="2147483674" r:id="rId17"/>
    <p:sldLayoutId id="2147483668" r:id="rId18"/>
    <p:sldLayoutId id="2147483672" r:id="rId19"/>
    <p:sldLayoutId id="2147483660" r:id="rId20"/>
    <p:sldLayoutId id="2147483667" r:id="rId21"/>
    <p:sldLayoutId id="2147483684" r:id="rId22"/>
    <p:sldLayoutId id="2147483704" r:id="rId23"/>
    <p:sldLayoutId id="2147483703" r:id="rId24"/>
    <p:sldLayoutId id="2147483685" r:id="rId25"/>
    <p:sldLayoutId id="2147483705" r:id="rId26"/>
    <p:sldLayoutId id="2147483706" r:id="rId27"/>
    <p:sldLayoutId id="2147483686" r:id="rId28"/>
    <p:sldLayoutId id="2147483687" r:id="rId29"/>
    <p:sldLayoutId id="2147483707" r:id="rId30"/>
    <p:sldLayoutId id="2147483688" r:id="rId31"/>
    <p:sldLayoutId id="2147483708" r:id="rId32"/>
    <p:sldLayoutId id="2147483689" r:id="rId33"/>
    <p:sldLayoutId id="2147483681" r:id="rId34"/>
    <p:sldLayoutId id="2147483709" r:id="rId35"/>
    <p:sldLayoutId id="2147483682" r:id="rId36"/>
    <p:sldLayoutId id="2147483716" r:id="rId37"/>
    <p:sldLayoutId id="2147483683" r:id="rId38"/>
    <p:sldLayoutId id="2147483675" r:id="rId39"/>
    <p:sldLayoutId id="2147483710" r:id="rId40"/>
    <p:sldLayoutId id="2147483676" r:id="rId41"/>
    <p:sldLayoutId id="2147483711" r:id="rId42"/>
    <p:sldLayoutId id="2147483677" r:id="rId43"/>
    <p:sldLayoutId id="2147483662" r:id="rId44"/>
    <p:sldLayoutId id="2147483712" r:id="rId45"/>
    <p:sldLayoutId id="2147483673" r:id="rId46"/>
    <p:sldLayoutId id="2147483713" r:id="rId47"/>
    <p:sldLayoutId id="2147483664" r:id="rId48"/>
    <p:sldLayoutId id="2147483680" r:id="rId49"/>
    <p:sldLayoutId id="2147483714" r:id="rId50"/>
    <p:sldLayoutId id="2147483678" r:id="rId51"/>
    <p:sldLayoutId id="2147483715" r:id="rId52"/>
    <p:sldLayoutId id="2147483679" r:id="rId53"/>
    <p:sldLayoutId id="2147483691" r:id="rId54"/>
    <p:sldLayoutId id="2147483692" r:id="rId55"/>
    <p:sldLayoutId id="2147483693" r:id="rId56"/>
    <p:sldLayoutId id="2147483694" r:id="rId57"/>
    <p:sldLayoutId id="2147483698" r:id="rId58"/>
    <p:sldLayoutId id="2147483725" r:id="rId59"/>
    <p:sldLayoutId id="2147483726" r:id="rId60"/>
    <p:sldLayoutId id="2147483728" r:id="rId61"/>
    <p:sldLayoutId id="2147483729" r:id="rId62"/>
    <p:sldLayoutId id="2147483730" r:id="rId63"/>
    <p:sldLayoutId id="2147483731" r:id="rId64"/>
    <p:sldLayoutId id="2147483732" r:id="rId65"/>
    <p:sldLayoutId id="2147483719" r:id="rId66"/>
    <p:sldLayoutId id="2147483734" r:id="rId67"/>
    <p:sldLayoutId id="2147483735" r:id="rId68"/>
    <p:sldLayoutId id="2147483737" r:id="rId69"/>
    <p:sldLayoutId id="2147483738" r:id="rId70"/>
    <p:sldLayoutId id="2147483739" r:id="rId71"/>
    <p:sldLayoutId id="2147483740" r:id="rId7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3FFBC2-15DB-9422-B824-9C25584BF3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7200" dirty="0"/>
              <a:t>Flushed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36360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C339D9-8D0C-037B-7516-63296FDF0F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5400" dirty="0"/>
              <a:t>What can you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B6041-C980-E942-607E-A75D6BBBC8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Barlow" panose="00000500000000000000" pitchFamily="2" charset="0"/>
              </a:rPr>
              <a:t>Only flush the three </a:t>
            </a:r>
            <a:r>
              <a:rPr lang="en-AU" sz="3600" b="1" u="sng" dirty="0">
                <a:solidFill>
                  <a:schemeClr val="bg1"/>
                </a:solidFill>
                <a:latin typeface="Barlow" panose="00000500000000000000" pitchFamily="2" charset="0"/>
              </a:rPr>
              <a:t>P’s</a:t>
            </a:r>
            <a:r>
              <a:rPr lang="en-AU" sz="3600" dirty="0">
                <a:solidFill>
                  <a:schemeClr val="bg1"/>
                </a:solidFill>
                <a:latin typeface="Barlow" panose="00000500000000000000" pitchFamily="2" charset="0"/>
              </a:rPr>
              <a:t> – </a:t>
            </a:r>
          </a:p>
          <a:p>
            <a:r>
              <a:rPr lang="en-AU" sz="3600" dirty="0">
                <a:latin typeface="Barlow" panose="00000500000000000000" pitchFamily="2" charset="0"/>
              </a:rPr>
              <a:t>	</a:t>
            </a:r>
            <a:r>
              <a:rPr lang="en-AU" sz="3600" b="1" u="sng" dirty="0">
                <a:solidFill>
                  <a:schemeClr val="bg1"/>
                </a:solidFill>
                <a:latin typeface="Barlow" panose="00000500000000000000" pitchFamily="2" charset="0"/>
              </a:rPr>
              <a:t>P</a:t>
            </a:r>
            <a:r>
              <a:rPr lang="en-AU" sz="3600" dirty="0">
                <a:solidFill>
                  <a:schemeClr val="bg1"/>
                </a:solidFill>
                <a:latin typeface="Barlow" panose="00000500000000000000" pitchFamily="2" charset="0"/>
              </a:rPr>
              <a:t>ee, </a:t>
            </a:r>
            <a:r>
              <a:rPr lang="en-AU" sz="3600" b="1" u="sng" dirty="0">
                <a:solidFill>
                  <a:schemeClr val="bg1"/>
                </a:solidFill>
                <a:latin typeface="Barlow" panose="00000500000000000000" pitchFamily="2" charset="0"/>
              </a:rPr>
              <a:t>P</a:t>
            </a:r>
            <a:r>
              <a:rPr lang="en-AU" sz="3600" dirty="0">
                <a:solidFill>
                  <a:schemeClr val="bg1"/>
                </a:solidFill>
                <a:latin typeface="Barlow" panose="00000500000000000000" pitchFamily="2" charset="0"/>
              </a:rPr>
              <a:t>oo, and Toilet </a:t>
            </a:r>
            <a:r>
              <a:rPr lang="en-AU" sz="3600" b="1" u="sng" dirty="0">
                <a:solidFill>
                  <a:schemeClr val="bg1"/>
                </a:solidFill>
                <a:latin typeface="Barlow" panose="00000500000000000000" pitchFamily="2" charset="0"/>
              </a:rPr>
              <a:t>P</a:t>
            </a:r>
            <a:r>
              <a:rPr lang="en-AU" sz="3600" dirty="0">
                <a:solidFill>
                  <a:schemeClr val="bg1"/>
                </a:solidFill>
                <a:latin typeface="Barlow" panose="00000500000000000000" pitchFamily="2" charset="0"/>
              </a:rPr>
              <a:t>aper.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Barlow" panose="00000500000000000000" pitchFamily="2" charset="0"/>
              </a:rPr>
              <a:t>Make sure wet wipes, cotton buds, tissues, and paper towels go in the bin, </a:t>
            </a:r>
            <a:r>
              <a:rPr lang="en-AU" sz="3600" b="1" u="sng" dirty="0">
                <a:solidFill>
                  <a:schemeClr val="bg1"/>
                </a:solidFill>
                <a:latin typeface="Barlow" panose="00000500000000000000" pitchFamily="2" charset="0"/>
              </a:rPr>
              <a:t>NOT</a:t>
            </a:r>
            <a:r>
              <a:rPr lang="en-AU" sz="3600" dirty="0">
                <a:solidFill>
                  <a:schemeClr val="bg1"/>
                </a:solidFill>
                <a:latin typeface="Barlow" panose="00000500000000000000" pitchFamily="2" charset="0"/>
              </a:rPr>
              <a:t> the toilet.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b="1" u="sng" dirty="0">
                <a:solidFill>
                  <a:schemeClr val="bg1"/>
                </a:solidFill>
                <a:latin typeface="Barlow" panose="00000500000000000000" pitchFamily="2" charset="0"/>
              </a:rPr>
              <a:t>Don’t</a:t>
            </a:r>
            <a:r>
              <a:rPr lang="en-AU" sz="3600" dirty="0">
                <a:solidFill>
                  <a:schemeClr val="bg1"/>
                </a:solidFill>
                <a:latin typeface="Barlow" panose="00000500000000000000" pitchFamily="2" charset="0"/>
              </a:rPr>
              <a:t> put oil or fat down the drain.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Barlow" panose="00000500000000000000" pitchFamily="2" charset="0"/>
              </a:rPr>
              <a:t>Scrape off food scraps </a:t>
            </a:r>
            <a:r>
              <a:rPr lang="en-AU" sz="3600" b="1" u="sng" dirty="0">
                <a:solidFill>
                  <a:schemeClr val="bg1"/>
                </a:solidFill>
                <a:latin typeface="Barlow" panose="00000500000000000000" pitchFamily="2" charset="0"/>
              </a:rPr>
              <a:t>before</a:t>
            </a:r>
            <a:r>
              <a:rPr lang="en-AU" sz="3600" dirty="0">
                <a:solidFill>
                  <a:schemeClr val="bg1"/>
                </a:solidFill>
                <a:latin typeface="Barlow" panose="00000500000000000000" pitchFamily="2" charset="0"/>
              </a:rPr>
              <a:t> you do the dishes.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b="1" u="sng" dirty="0">
                <a:solidFill>
                  <a:schemeClr val="bg1"/>
                </a:solidFill>
                <a:latin typeface="Barlow" panose="00000500000000000000" pitchFamily="2" charset="0"/>
              </a:rPr>
              <a:t>Don’t</a:t>
            </a:r>
            <a:r>
              <a:rPr lang="en-AU" sz="3600" dirty="0">
                <a:solidFill>
                  <a:schemeClr val="bg1"/>
                </a:solidFill>
                <a:latin typeface="Barlow" panose="00000500000000000000" pitchFamily="2" charset="0"/>
              </a:rPr>
              <a:t> put any rubbish in the toilet or down the sink.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553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ABF75B-A699-25C4-F854-8FF826FC02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7509" y="416859"/>
            <a:ext cx="10300820" cy="604595"/>
          </a:xfrm>
        </p:spPr>
        <p:txBody>
          <a:bodyPr/>
          <a:lstStyle/>
          <a:p>
            <a:r>
              <a:rPr lang="en-AU" sz="5400" dirty="0"/>
              <a:t>Show your learning by making a Pipe Pledge!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1E993-ADAB-0793-3307-1848110D80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510" y="2066231"/>
            <a:ext cx="6627566" cy="5057298"/>
          </a:xfrm>
        </p:spPr>
        <p:txBody>
          <a:bodyPr/>
          <a:lstStyle/>
          <a:p>
            <a:r>
              <a:rPr lang="en-A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" panose="00000500000000000000" pitchFamily="2" charset="0"/>
              </a:rPr>
              <a:t>Your pledge should be about how you will help protect our pipes. </a:t>
            </a:r>
            <a:br>
              <a:rPr lang="en-A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" panose="00000500000000000000" pitchFamily="2" charset="0"/>
              </a:rPr>
            </a:br>
            <a:endParaRPr lang="en-A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rlow" panose="00000500000000000000" pitchFamily="2" charset="0"/>
            </a:endParaRPr>
          </a:p>
          <a:p>
            <a:r>
              <a:rPr lang="en-A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" panose="00000500000000000000" pitchFamily="2" charset="0"/>
              </a:rPr>
              <a:t>By looking after our pipes, we can make sure our health and the environment are protected. </a:t>
            </a:r>
            <a:br>
              <a:rPr lang="en-A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" panose="00000500000000000000" pitchFamily="2" charset="0"/>
              </a:rPr>
            </a:br>
            <a:endParaRPr lang="en-A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rlow" panose="00000500000000000000" pitchFamily="2" charset="0"/>
            </a:endParaRPr>
          </a:p>
          <a:p>
            <a:r>
              <a:rPr lang="en-A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" panose="00000500000000000000" pitchFamily="2" charset="0"/>
              </a:rPr>
              <a:t>Once they are all done, </a:t>
            </a:r>
            <a:r>
              <a:rPr lang="en-AU" sz="28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" panose="00000500000000000000" pitchFamily="2" charset="0"/>
              </a:rPr>
              <a:t>you can connect your class together</a:t>
            </a:r>
            <a:r>
              <a:rPr lang="en-A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" panose="00000500000000000000" pitchFamily="2" charset="0"/>
              </a:rPr>
              <a:t>, just like the real pipes underground.</a:t>
            </a:r>
          </a:p>
          <a:p>
            <a:endParaRPr lang="en-AU" dirty="0"/>
          </a:p>
        </p:txBody>
      </p:sp>
      <p:pic>
        <p:nvPicPr>
          <p:cNvPr id="6" name="Picture 5" descr="A close-up of a drawing&#10;&#10;Description automatically generated">
            <a:extLst>
              <a:ext uri="{FF2B5EF4-FFF2-40B4-BE49-F238E27FC236}">
                <a16:creationId xmlns:a16="http://schemas.microsoft.com/office/drawing/2014/main" id="{81BD69FC-731D-5D82-BDCB-3393E4122B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071">
            <a:off x="7570166" y="1650285"/>
            <a:ext cx="3338401" cy="46883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124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per with drawings on it&#10;&#10;Description automatically generated with medium confidence">
            <a:extLst>
              <a:ext uri="{FF2B5EF4-FFF2-40B4-BE49-F238E27FC236}">
                <a16:creationId xmlns:a16="http://schemas.microsoft.com/office/drawing/2014/main" id="{086497DE-1AB0-4A89-ECD6-4AE6A6BD46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02" b="7319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0A742-442A-4050-E1C5-63450AB01C14}"/>
              </a:ext>
            </a:extLst>
          </p:cNvPr>
          <p:cNvSpPr txBox="1"/>
          <p:nvPr/>
        </p:nvSpPr>
        <p:spPr>
          <a:xfrm>
            <a:off x="2333624" y="343035"/>
            <a:ext cx="78962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Bree Serif" panose="02000503040000020004" pitchFamily="2" charset="0"/>
              </a:rPr>
              <a:t>Connect them together!</a:t>
            </a:r>
          </a:p>
        </p:txBody>
      </p:sp>
    </p:spTree>
    <p:extLst>
      <p:ext uri="{BB962C8B-B14F-4D97-AF65-F5344CB8AC3E}">
        <p14:creationId xmlns:p14="http://schemas.microsoft.com/office/powerpoint/2010/main" val="26171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E29BA6-2FF0-6809-180E-DEE40A25F9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858" y="1222305"/>
            <a:ext cx="3463624" cy="2065733"/>
          </a:xfrm>
        </p:spPr>
        <p:txBody>
          <a:bodyPr/>
          <a:lstStyle/>
          <a:p>
            <a:r>
              <a:rPr lang="en-AU" sz="7200" dirty="0"/>
              <a:t>Quick Quiz</a:t>
            </a:r>
            <a:br>
              <a:rPr lang="en-AU" sz="7200" dirty="0"/>
            </a:br>
            <a:endParaRPr lang="en-AU" sz="7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18CA97-FC96-4B28-7293-4F7DFB00B252}"/>
              </a:ext>
            </a:extLst>
          </p:cNvPr>
          <p:cNvSpPr txBox="1"/>
          <p:nvPr/>
        </p:nvSpPr>
        <p:spPr>
          <a:xfrm>
            <a:off x="5002489" y="509039"/>
            <a:ext cx="6650610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AU" sz="2000" dirty="0">
                <a:solidFill>
                  <a:schemeClr val="bg1"/>
                </a:solidFill>
                <a:latin typeface="Barlow" panose="00000500000000000000" pitchFamily="2" charset="0"/>
              </a:rPr>
              <a:t>We all create wastewater. True or False?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4C171F-2C4A-062B-38A1-A2358BE22D0C}"/>
              </a:ext>
            </a:extLst>
          </p:cNvPr>
          <p:cNvSpPr txBox="1"/>
          <p:nvPr/>
        </p:nvSpPr>
        <p:spPr>
          <a:xfrm>
            <a:off x="5034991" y="1520730"/>
            <a:ext cx="6650609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AU" sz="2000" dirty="0">
                <a:solidFill>
                  <a:schemeClr val="bg1"/>
                </a:solidFill>
                <a:latin typeface="Barlow" panose="00000500000000000000" pitchFamily="2" charset="0"/>
              </a:rPr>
              <a:t>The three P’s are Poo, Pee and Toilet Paper. True or False?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7B8A24-E1FE-9A23-D558-FEE0ECDA7FE3}"/>
              </a:ext>
            </a:extLst>
          </p:cNvPr>
          <p:cNvSpPr txBox="1"/>
          <p:nvPr/>
        </p:nvSpPr>
        <p:spPr>
          <a:xfrm>
            <a:off x="5063566" y="2527776"/>
            <a:ext cx="649035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AU" sz="2000" dirty="0">
                <a:solidFill>
                  <a:schemeClr val="bg1"/>
                </a:solidFill>
                <a:latin typeface="Barlow" panose="00000500000000000000" pitchFamily="2" charset="0"/>
              </a:rPr>
              <a:t>Wet wipes can be flushed down the toilet. True or False?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2105D6-2F2E-3FFD-5D4A-798DCA730691}"/>
              </a:ext>
            </a:extLst>
          </p:cNvPr>
          <p:cNvSpPr txBox="1"/>
          <p:nvPr/>
        </p:nvSpPr>
        <p:spPr>
          <a:xfrm>
            <a:off x="5034991" y="3429000"/>
            <a:ext cx="6339525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AU" sz="2000" dirty="0">
                <a:solidFill>
                  <a:schemeClr val="bg1"/>
                </a:solidFill>
                <a:latin typeface="Barlow" panose="00000500000000000000" pitchFamily="2" charset="0"/>
              </a:rPr>
              <a:t>You can pour chemicals down the sink. True or False?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F70842-E1F5-F4E0-4FD4-354A1B9D49FA}"/>
              </a:ext>
            </a:extLst>
          </p:cNvPr>
          <p:cNvSpPr txBox="1"/>
          <p:nvPr/>
        </p:nvSpPr>
        <p:spPr>
          <a:xfrm>
            <a:off x="4886326" y="4437911"/>
            <a:ext cx="7305674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AU" sz="2000" dirty="0">
                <a:solidFill>
                  <a:schemeClr val="bg1"/>
                </a:solidFill>
                <a:latin typeface="Barlow" panose="00000500000000000000" pitchFamily="2" charset="0"/>
              </a:rPr>
              <a:t>Fats and oils should not be poured down the sink? True or False?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FDDDCE-796B-6C88-107C-57B8775AEA87}"/>
              </a:ext>
            </a:extLst>
          </p:cNvPr>
          <p:cNvSpPr txBox="1"/>
          <p:nvPr/>
        </p:nvSpPr>
        <p:spPr>
          <a:xfrm>
            <a:off x="4886326" y="5337270"/>
            <a:ext cx="6490354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AU" sz="2000" dirty="0">
                <a:solidFill>
                  <a:schemeClr val="bg1"/>
                </a:solidFill>
                <a:latin typeface="Barlow" panose="00000500000000000000" pitchFamily="2" charset="0"/>
              </a:rPr>
              <a:t>Our sewage pipes are all connected? True or False?</a:t>
            </a:r>
          </a:p>
        </p:txBody>
      </p:sp>
    </p:spTree>
    <p:extLst>
      <p:ext uri="{BB962C8B-B14F-4D97-AF65-F5344CB8AC3E}">
        <p14:creationId xmlns:p14="http://schemas.microsoft.com/office/powerpoint/2010/main" val="112803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/>
      <p:bldP spid="22" grpId="0"/>
      <p:bldP spid="26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918CA97-FC96-4B28-7293-4F7DFB00B252}"/>
              </a:ext>
            </a:extLst>
          </p:cNvPr>
          <p:cNvSpPr txBox="1"/>
          <p:nvPr/>
        </p:nvSpPr>
        <p:spPr>
          <a:xfrm>
            <a:off x="5002489" y="509039"/>
            <a:ext cx="6650610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AU" sz="2000" dirty="0">
                <a:solidFill>
                  <a:schemeClr val="bg1"/>
                </a:solidFill>
                <a:latin typeface="Barlow" panose="00000500000000000000" pitchFamily="2" charset="0"/>
              </a:rPr>
              <a:t>We all create wastewater. True or False?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4C171F-2C4A-062B-38A1-A2358BE22D0C}"/>
              </a:ext>
            </a:extLst>
          </p:cNvPr>
          <p:cNvSpPr txBox="1"/>
          <p:nvPr/>
        </p:nvSpPr>
        <p:spPr>
          <a:xfrm>
            <a:off x="5034991" y="1520730"/>
            <a:ext cx="6650609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AU" sz="2000" dirty="0">
                <a:solidFill>
                  <a:schemeClr val="bg1"/>
                </a:solidFill>
                <a:latin typeface="Barlow" panose="00000500000000000000" pitchFamily="2" charset="0"/>
              </a:rPr>
              <a:t>The three P’s are Poo, Pee and Toilet Paper. True or False?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7B8A24-E1FE-9A23-D558-FEE0ECDA7FE3}"/>
              </a:ext>
            </a:extLst>
          </p:cNvPr>
          <p:cNvSpPr txBox="1"/>
          <p:nvPr/>
        </p:nvSpPr>
        <p:spPr>
          <a:xfrm>
            <a:off x="5063566" y="2527776"/>
            <a:ext cx="649035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AU" sz="2000" dirty="0">
                <a:solidFill>
                  <a:schemeClr val="bg1"/>
                </a:solidFill>
                <a:latin typeface="Barlow" panose="00000500000000000000" pitchFamily="2" charset="0"/>
              </a:rPr>
              <a:t>Wet wipes can be flushed down the toilet. True or False?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2105D6-2F2E-3FFD-5D4A-798DCA730691}"/>
              </a:ext>
            </a:extLst>
          </p:cNvPr>
          <p:cNvSpPr txBox="1"/>
          <p:nvPr/>
        </p:nvSpPr>
        <p:spPr>
          <a:xfrm>
            <a:off x="5034991" y="3429000"/>
            <a:ext cx="6339525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AU" sz="2000" dirty="0">
                <a:solidFill>
                  <a:schemeClr val="bg1"/>
                </a:solidFill>
                <a:latin typeface="Barlow" panose="00000500000000000000" pitchFamily="2" charset="0"/>
              </a:rPr>
              <a:t>You can pour chemicals down the sink. True or False?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F70842-E1F5-F4E0-4FD4-354A1B9D49FA}"/>
              </a:ext>
            </a:extLst>
          </p:cNvPr>
          <p:cNvSpPr txBox="1"/>
          <p:nvPr/>
        </p:nvSpPr>
        <p:spPr>
          <a:xfrm>
            <a:off x="4886326" y="4437911"/>
            <a:ext cx="7305674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AU" sz="2000" dirty="0">
                <a:solidFill>
                  <a:schemeClr val="bg1"/>
                </a:solidFill>
                <a:latin typeface="Barlow" panose="00000500000000000000" pitchFamily="2" charset="0"/>
              </a:rPr>
              <a:t>Fats and oils should not be poured down the sink? True or False?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FDDDCE-796B-6C88-107C-57B8775AEA87}"/>
              </a:ext>
            </a:extLst>
          </p:cNvPr>
          <p:cNvSpPr txBox="1"/>
          <p:nvPr/>
        </p:nvSpPr>
        <p:spPr>
          <a:xfrm>
            <a:off x="4886326" y="5337270"/>
            <a:ext cx="6490354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AU" sz="2000" dirty="0">
                <a:solidFill>
                  <a:schemeClr val="bg1"/>
                </a:solidFill>
                <a:latin typeface="Barlow" panose="00000500000000000000" pitchFamily="2" charset="0"/>
              </a:rPr>
              <a:t>Our sewage pipes are all connected? True or False?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45984-7ADC-C532-122F-7559264238BD}"/>
              </a:ext>
            </a:extLst>
          </p:cNvPr>
          <p:cNvSpPr txBox="1"/>
          <p:nvPr/>
        </p:nvSpPr>
        <p:spPr>
          <a:xfrm>
            <a:off x="5063566" y="1885597"/>
            <a:ext cx="6099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AU" sz="2400" b="1" dirty="0">
                <a:solidFill>
                  <a:schemeClr val="bg1"/>
                </a:solidFill>
                <a:latin typeface="Barlow" panose="00000500000000000000" pitchFamily="2" charset="0"/>
              </a:rPr>
              <a:t>True</a:t>
            </a:r>
            <a:endParaRPr lang="en-AU" sz="2800" b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3533F8-7DB4-2BAF-A860-3FC46B8361F4}"/>
              </a:ext>
            </a:extLst>
          </p:cNvPr>
          <p:cNvSpPr txBox="1"/>
          <p:nvPr/>
        </p:nvSpPr>
        <p:spPr>
          <a:xfrm>
            <a:off x="5034991" y="902119"/>
            <a:ext cx="6099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AU" sz="2400" b="1" dirty="0">
                <a:solidFill>
                  <a:schemeClr val="bg1"/>
                </a:solidFill>
                <a:latin typeface="Barlow" panose="00000500000000000000" pitchFamily="2" charset="0"/>
              </a:rPr>
              <a:t>True</a:t>
            </a:r>
            <a:endParaRPr lang="en-AU" sz="2800" b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6486D6-C797-14AB-A5E2-D1899764F468}"/>
              </a:ext>
            </a:extLst>
          </p:cNvPr>
          <p:cNvSpPr txBox="1"/>
          <p:nvPr/>
        </p:nvSpPr>
        <p:spPr>
          <a:xfrm>
            <a:off x="4886326" y="4853902"/>
            <a:ext cx="6099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AU" sz="2400" b="1" dirty="0">
                <a:solidFill>
                  <a:schemeClr val="bg1"/>
                </a:solidFill>
                <a:latin typeface="Barlow" panose="00000500000000000000" pitchFamily="2" charset="0"/>
              </a:rPr>
              <a:t>True</a:t>
            </a:r>
            <a:endParaRPr lang="en-AU" sz="2800" b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E3B173-E6C1-9BDF-9CAD-E45E1169236C}"/>
              </a:ext>
            </a:extLst>
          </p:cNvPr>
          <p:cNvSpPr txBox="1"/>
          <p:nvPr/>
        </p:nvSpPr>
        <p:spPr>
          <a:xfrm>
            <a:off x="4886326" y="5733119"/>
            <a:ext cx="6099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AU" sz="2400" b="1" dirty="0">
                <a:solidFill>
                  <a:schemeClr val="bg1"/>
                </a:solidFill>
                <a:latin typeface="Barlow" panose="00000500000000000000" pitchFamily="2" charset="0"/>
              </a:rPr>
              <a:t>True</a:t>
            </a:r>
            <a:endParaRPr lang="en-AU" sz="2800" b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77E7BA-47FF-6374-DAC7-62707257695A}"/>
              </a:ext>
            </a:extLst>
          </p:cNvPr>
          <p:cNvSpPr txBox="1"/>
          <p:nvPr/>
        </p:nvSpPr>
        <p:spPr>
          <a:xfrm>
            <a:off x="5081932" y="2898039"/>
            <a:ext cx="6099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AU" sz="2400" b="1" dirty="0">
                <a:solidFill>
                  <a:schemeClr val="bg1"/>
                </a:solidFill>
                <a:latin typeface="Barlow" panose="00000500000000000000" pitchFamily="2" charset="0"/>
              </a:rPr>
              <a:t>False</a:t>
            </a:r>
            <a:endParaRPr lang="en-AU" sz="2800" b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B50B19-F633-2F8C-76CD-B4CC2F2D5038}"/>
              </a:ext>
            </a:extLst>
          </p:cNvPr>
          <p:cNvSpPr txBox="1"/>
          <p:nvPr/>
        </p:nvSpPr>
        <p:spPr>
          <a:xfrm>
            <a:off x="5081932" y="3819300"/>
            <a:ext cx="6099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AU" sz="2400" b="1" dirty="0">
                <a:solidFill>
                  <a:schemeClr val="bg1"/>
                </a:solidFill>
                <a:latin typeface="Barlow" panose="00000500000000000000" pitchFamily="2" charset="0"/>
              </a:rPr>
              <a:t>False</a:t>
            </a:r>
            <a:endParaRPr lang="en-AU" sz="2800" b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15DE042D-3FE0-6BA2-BCFD-AFD77510C3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3600" y="941388"/>
            <a:ext cx="2957513" cy="3197225"/>
          </a:xfrm>
        </p:spPr>
        <p:txBody>
          <a:bodyPr/>
          <a:lstStyle/>
          <a:p>
            <a:r>
              <a:rPr lang="en-AU" sz="7200" dirty="0"/>
              <a:t>Quick Quiz</a:t>
            </a:r>
            <a:br>
              <a:rPr lang="en-AU" sz="7200" dirty="0"/>
            </a:br>
            <a:r>
              <a:rPr lang="en-AU" sz="3200" dirty="0"/>
              <a:t>Answers</a:t>
            </a:r>
            <a:br>
              <a:rPr lang="en-AU" sz="7200" dirty="0"/>
            </a:br>
            <a:endParaRPr lang="en-AU" sz="7200" dirty="0"/>
          </a:p>
        </p:txBody>
      </p:sp>
    </p:spTree>
    <p:extLst>
      <p:ext uri="{BB962C8B-B14F-4D97-AF65-F5344CB8AC3E}">
        <p14:creationId xmlns:p14="http://schemas.microsoft.com/office/powerpoint/2010/main" val="48992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/>
      <p:bldP spid="22" grpId="0"/>
      <p:bldP spid="26" grpId="0"/>
      <p:bldP spid="30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0A6A44-6D7D-66C5-E844-62FE9AF23F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047FC-E047-6CA2-A04B-00A2EE5E3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827" y="1383843"/>
            <a:ext cx="10462185" cy="4954857"/>
          </a:xfrm>
        </p:spPr>
        <p:txBody>
          <a:bodyPr/>
          <a:lstStyle/>
          <a:p>
            <a:endParaRPr lang="en-AU" sz="7200" dirty="0">
              <a:latin typeface="+mj-lt"/>
            </a:endParaRPr>
          </a:p>
          <a:p>
            <a:endParaRPr lang="en-AU" sz="7200" dirty="0">
              <a:latin typeface="+mj-lt"/>
            </a:endParaRPr>
          </a:p>
          <a:p>
            <a:endParaRPr lang="en-AU" sz="7200" dirty="0">
              <a:latin typeface="+mj-lt"/>
            </a:endParaRPr>
          </a:p>
          <a:p>
            <a:r>
              <a:rPr lang="en-AU" sz="7200" dirty="0">
                <a:latin typeface="+mj-lt"/>
              </a:rPr>
              <a:t>Flushed!</a:t>
            </a:r>
          </a:p>
        </p:txBody>
      </p:sp>
    </p:spTree>
    <p:extLst>
      <p:ext uri="{BB962C8B-B14F-4D97-AF65-F5344CB8AC3E}">
        <p14:creationId xmlns:p14="http://schemas.microsoft.com/office/powerpoint/2010/main" val="3153911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737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60401" y="152625"/>
            <a:ext cx="11190955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8"/>
              </a:lnSpc>
            </a:pPr>
            <a:r>
              <a:rPr lang="en-US" sz="5452" dirty="0">
                <a:solidFill>
                  <a:srgbClr val="248BCB"/>
                </a:solidFill>
                <a:latin typeface="Bree Serif"/>
              </a:rPr>
              <a:t>                   Students will learn: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B68A166-E970-BF67-7A8C-870CFB106DC0}"/>
              </a:ext>
            </a:extLst>
          </p:cNvPr>
          <p:cNvSpPr/>
          <p:nvPr/>
        </p:nvSpPr>
        <p:spPr>
          <a:xfrm>
            <a:off x="0" y="1092200"/>
            <a:ext cx="12192000" cy="5765800"/>
          </a:xfrm>
          <a:custGeom>
            <a:avLst/>
            <a:gdLst/>
            <a:ahLst/>
            <a:cxnLst/>
            <a:rect l="l" t="t" r="r" b="b"/>
            <a:pathLst>
              <a:path w="18497833" h="10365165">
                <a:moveTo>
                  <a:pt x="0" y="0"/>
                </a:moveTo>
                <a:lnTo>
                  <a:pt x="18497833" y="0"/>
                </a:lnTo>
                <a:lnTo>
                  <a:pt x="18497833" y="10365165"/>
                </a:lnTo>
                <a:lnTo>
                  <a:pt x="0" y="10365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78927-4F93-20E9-2A23-CAFEDAFE4A74}"/>
              </a:ext>
            </a:extLst>
          </p:cNvPr>
          <p:cNvSpPr txBox="1"/>
          <p:nvPr/>
        </p:nvSpPr>
        <p:spPr>
          <a:xfrm>
            <a:off x="254000" y="1934464"/>
            <a:ext cx="11684000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5912" lvl="1" indent="-362956">
              <a:lnSpc>
                <a:spcPts val="4853"/>
              </a:lnSpc>
              <a:buFont typeface="Arial"/>
              <a:buChar char="•"/>
            </a:pPr>
            <a:r>
              <a:rPr lang="en-US" sz="4400" dirty="0">
                <a:solidFill>
                  <a:schemeClr val="bg1"/>
                </a:solidFill>
                <a:latin typeface="Barlow"/>
              </a:rPr>
              <a:t>What </a:t>
            </a:r>
            <a:r>
              <a:rPr lang="en-US" sz="4400" b="1" u="sng" dirty="0">
                <a:solidFill>
                  <a:schemeClr val="bg1"/>
                </a:solidFill>
                <a:latin typeface="Barlow"/>
              </a:rPr>
              <a:t>sewage</a:t>
            </a:r>
            <a:r>
              <a:rPr lang="en-US" sz="4400" dirty="0">
                <a:solidFill>
                  <a:schemeClr val="bg1"/>
                </a:solidFill>
                <a:latin typeface="Barlow"/>
              </a:rPr>
              <a:t> (wastewater) is.</a:t>
            </a:r>
            <a:br>
              <a:rPr lang="en-US" sz="4400" dirty="0">
                <a:solidFill>
                  <a:schemeClr val="bg1"/>
                </a:solidFill>
                <a:latin typeface="Barlow"/>
              </a:rPr>
            </a:br>
            <a:endParaRPr lang="en-US" sz="4400" dirty="0">
              <a:solidFill>
                <a:schemeClr val="bg1"/>
              </a:solidFill>
              <a:latin typeface="Barlow"/>
            </a:endParaRPr>
          </a:p>
          <a:p>
            <a:pPr marL="362955" lvl="1">
              <a:lnSpc>
                <a:spcPts val="4853"/>
              </a:lnSpc>
            </a:pPr>
            <a:endParaRPr lang="en-US" sz="4400" dirty="0">
              <a:solidFill>
                <a:schemeClr val="bg1"/>
              </a:solidFill>
              <a:latin typeface="Barlow"/>
            </a:endParaRPr>
          </a:p>
          <a:p>
            <a:pPr marL="725912" lvl="1" indent="-362956">
              <a:lnSpc>
                <a:spcPts val="4853"/>
              </a:lnSpc>
              <a:buFont typeface="Arial"/>
              <a:buChar char="•"/>
            </a:pPr>
            <a:r>
              <a:rPr lang="en-US" sz="4400" dirty="0">
                <a:solidFill>
                  <a:schemeClr val="bg1"/>
                </a:solidFill>
                <a:latin typeface="Barlow"/>
              </a:rPr>
              <a:t>That we need to </a:t>
            </a:r>
            <a:r>
              <a:rPr lang="en-US" sz="4400" b="1" u="sng" dirty="0">
                <a:solidFill>
                  <a:schemeClr val="bg1"/>
                </a:solidFill>
                <a:latin typeface="Barlow"/>
              </a:rPr>
              <a:t>protect our sewage pipes</a:t>
            </a:r>
            <a:r>
              <a:rPr lang="en-US" sz="4400" b="1" dirty="0">
                <a:solidFill>
                  <a:schemeClr val="bg1"/>
                </a:solidFill>
                <a:latin typeface="Barlow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0D1BEC-5C40-E56A-E2FE-B3947448D843}"/>
              </a:ext>
            </a:extLst>
          </p:cNvPr>
          <p:cNvSpPr/>
          <p:nvPr/>
        </p:nvSpPr>
        <p:spPr>
          <a:xfrm>
            <a:off x="472440" y="365312"/>
            <a:ext cx="547116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AU" sz="4000" dirty="0">
                <a:solidFill>
                  <a:schemeClr val="bg1"/>
                </a:solidFill>
                <a:latin typeface="Barlow" panose="00000500000000000000" pitchFamily="2" charset="0"/>
              </a:rPr>
              <a:t>What happens when we flush the toilet?</a:t>
            </a:r>
          </a:p>
          <a:p>
            <a:pPr>
              <a:spcAft>
                <a:spcPts val="600"/>
              </a:spcAft>
            </a:pPr>
            <a:endParaRPr lang="en-AU" sz="4000" dirty="0">
              <a:solidFill>
                <a:schemeClr val="bg1"/>
              </a:solidFill>
              <a:latin typeface="Barlow" panose="00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en-AU" sz="4000" dirty="0">
                <a:solidFill>
                  <a:schemeClr val="bg1"/>
                </a:solidFill>
                <a:latin typeface="Barlow" panose="00000500000000000000" pitchFamily="2" charset="0"/>
              </a:rPr>
              <a:t>What happens when you pull the plug out of the sink?</a:t>
            </a:r>
          </a:p>
          <a:p>
            <a:pPr>
              <a:spcAft>
                <a:spcPts val="600"/>
              </a:spcAft>
            </a:pPr>
            <a:endParaRPr lang="en-AU" sz="4000" dirty="0">
              <a:solidFill>
                <a:schemeClr val="bg1"/>
              </a:solidFill>
              <a:latin typeface="Barlow" panose="00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en-AU" sz="4000" dirty="0">
                <a:solidFill>
                  <a:schemeClr val="bg1"/>
                </a:solidFill>
                <a:latin typeface="Barlow" panose="00000500000000000000" pitchFamily="2" charset="0"/>
              </a:rPr>
              <a:t>Where does the bath water go?  </a:t>
            </a:r>
          </a:p>
        </p:txBody>
      </p:sp>
      <p:pic>
        <p:nvPicPr>
          <p:cNvPr id="8" name="Picture 2" descr="Mini Isometric Bathroom | Behance">
            <a:extLst>
              <a:ext uri="{FF2B5EF4-FFF2-40B4-BE49-F238E27FC236}">
                <a16:creationId xmlns:a16="http://schemas.microsoft.com/office/drawing/2014/main" id="{B8FD9C4F-8BDA-3D0A-9283-6329B62CF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t="9756" r="19701" b="4390"/>
          <a:stretch/>
        </p:blipFill>
        <p:spPr bwMode="auto">
          <a:xfrm>
            <a:off x="5943600" y="237404"/>
            <a:ext cx="5947975" cy="6383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590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B1762F-B87D-EA71-3323-BF049949C1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5450" dirty="0"/>
              <a:t>What is wastewater?</a:t>
            </a:r>
          </a:p>
          <a:p>
            <a:endParaRPr lang="en-AU" sz="545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686DC-2094-D054-2033-ED5CD3A40D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827" y="1726743"/>
            <a:ext cx="10462185" cy="5057298"/>
          </a:xfrm>
        </p:spPr>
        <p:txBody>
          <a:bodyPr/>
          <a:lstStyle/>
          <a:p>
            <a:r>
              <a:rPr lang="en-US" sz="5400" dirty="0"/>
              <a:t>Once we have used water, we create what is called </a:t>
            </a:r>
            <a:r>
              <a:rPr lang="en-US" sz="5400" b="1" dirty="0"/>
              <a:t>wastewater</a:t>
            </a:r>
            <a:r>
              <a:rPr lang="en-US" sz="5400" dirty="0"/>
              <a:t>, also called </a:t>
            </a:r>
            <a:r>
              <a:rPr lang="en-US" sz="5400" b="1" dirty="0"/>
              <a:t>sewage.</a:t>
            </a:r>
            <a:br>
              <a:rPr lang="en-US" sz="5400" b="1" dirty="0"/>
            </a:br>
            <a:br>
              <a:rPr lang="en-US" sz="5400" b="1" dirty="0"/>
            </a:br>
            <a:endParaRPr lang="en-AU" sz="5400" b="1" dirty="0"/>
          </a:p>
        </p:txBody>
      </p:sp>
    </p:spTree>
    <p:extLst>
      <p:ext uri="{BB962C8B-B14F-4D97-AF65-F5344CB8AC3E}">
        <p14:creationId xmlns:p14="http://schemas.microsoft.com/office/powerpoint/2010/main" val="1799365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10B513-38E5-2710-9AB0-8A06F31618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406" y="318382"/>
            <a:ext cx="4468099" cy="604595"/>
          </a:xfrm>
        </p:spPr>
        <p:txBody>
          <a:bodyPr/>
          <a:lstStyle/>
          <a:p>
            <a:r>
              <a:rPr lang="en-AU" dirty="0"/>
              <a:t>What is wastewater?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627EAB9-684B-0242-2017-FF6712647C0A}"/>
              </a:ext>
            </a:extLst>
          </p:cNvPr>
          <p:cNvSpPr txBox="1">
            <a:spLocks/>
          </p:cNvSpPr>
          <p:nvPr/>
        </p:nvSpPr>
        <p:spPr>
          <a:xfrm>
            <a:off x="4764505" y="432267"/>
            <a:ext cx="6898478" cy="5032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A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" panose="00000500000000000000" pitchFamily="2" charset="0"/>
                <a:cs typeface="Adobe Devanagari" panose="02040503050201020203" pitchFamily="18" charset="0"/>
              </a:rPr>
              <a:t>Where would you make wastewater at your house?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79060-7659-3AA6-44A0-A497F1D50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399" y="1162051"/>
            <a:ext cx="7624181" cy="5626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38A16D-02C8-9260-9D39-3547F2635DF7}"/>
              </a:ext>
            </a:extLst>
          </p:cNvPr>
          <p:cNvCxnSpPr>
            <a:cxnSpLocks/>
          </p:cNvCxnSpPr>
          <p:nvPr/>
        </p:nvCxnSpPr>
        <p:spPr>
          <a:xfrm>
            <a:off x="2123522" y="2334679"/>
            <a:ext cx="2512646" cy="987940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6CD17C2-4297-56A6-2A13-77855B7BC119}"/>
              </a:ext>
            </a:extLst>
          </p:cNvPr>
          <p:cNvSpPr/>
          <p:nvPr/>
        </p:nvSpPr>
        <p:spPr>
          <a:xfrm>
            <a:off x="110154" y="1885948"/>
            <a:ext cx="1918671" cy="618833"/>
          </a:xfrm>
          <a:prstGeom prst="round2DiagRect">
            <a:avLst/>
          </a:prstGeom>
          <a:solidFill>
            <a:srgbClr val="1488D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Barlow" panose="00000500000000000000" pitchFamily="2" charset="0"/>
              </a:rPr>
              <a:t>…have a SHOWER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C6185724-B40D-AC03-C2A2-3833A82762E4}"/>
              </a:ext>
            </a:extLst>
          </p:cNvPr>
          <p:cNvSpPr/>
          <p:nvPr/>
        </p:nvSpPr>
        <p:spPr>
          <a:xfrm>
            <a:off x="62462" y="3429426"/>
            <a:ext cx="2099499" cy="723474"/>
          </a:xfrm>
          <a:prstGeom prst="round2DiagRect">
            <a:avLst/>
          </a:prstGeom>
          <a:solidFill>
            <a:srgbClr val="1488D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Barlow" panose="00000500000000000000" pitchFamily="2" charset="0"/>
              </a:rPr>
              <a:t>…empty your BATH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D415E697-2F76-40B4-7B46-1586736F052F}"/>
              </a:ext>
            </a:extLst>
          </p:cNvPr>
          <p:cNvSpPr/>
          <p:nvPr/>
        </p:nvSpPr>
        <p:spPr>
          <a:xfrm>
            <a:off x="9863019" y="1885949"/>
            <a:ext cx="2100381" cy="341171"/>
          </a:xfrm>
          <a:prstGeom prst="round2DiagRect">
            <a:avLst/>
          </a:prstGeom>
          <a:solidFill>
            <a:srgbClr val="1488D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Barlow" panose="00000500000000000000" pitchFamily="2" charset="0"/>
              </a:rPr>
              <a:t>…go to the TOILET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CA0318C0-AC24-F402-1A08-AE82F84232A6}"/>
              </a:ext>
            </a:extLst>
          </p:cNvPr>
          <p:cNvSpPr/>
          <p:nvPr/>
        </p:nvSpPr>
        <p:spPr>
          <a:xfrm>
            <a:off x="9863018" y="3413067"/>
            <a:ext cx="2100381" cy="705638"/>
          </a:xfrm>
          <a:prstGeom prst="round2DiagRect">
            <a:avLst/>
          </a:prstGeom>
          <a:solidFill>
            <a:srgbClr val="1488D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Barlow" panose="00000500000000000000" pitchFamily="2" charset="0"/>
              </a:rPr>
              <a:t>…wash your hands in the SINK</a:t>
            </a: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1ED875E8-0E67-6EFD-22AC-2E7BC74EA627}"/>
              </a:ext>
            </a:extLst>
          </p:cNvPr>
          <p:cNvSpPr/>
          <p:nvPr/>
        </p:nvSpPr>
        <p:spPr>
          <a:xfrm>
            <a:off x="348322" y="5077544"/>
            <a:ext cx="1575467" cy="1273367"/>
          </a:xfrm>
          <a:prstGeom prst="round2DiagRect">
            <a:avLst/>
          </a:prstGeom>
          <a:solidFill>
            <a:srgbClr val="1488D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>
                <a:latin typeface="Barlow" panose="00000500000000000000" pitchFamily="2" charset="0"/>
              </a:rPr>
              <a:t>…</a:t>
            </a:r>
            <a:r>
              <a:rPr lang="en-AU" dirty="0">
                <a:latin typeface="Barlow" panose="00000500000000000000" pitchFamily="2" charset="0"/>
              </a:rPr>
              <a:t>use the WASHING MACHINE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842B1CA0-0087-ED04-6CE8-1196522C9C53}"/>
              </a:ext>
            </a:extLst>
          </p:cNvPr>
          <p:cNvSpPr/>
          <p:nvPr/>
        </p:nvSpPr>
        <p:spPr>
          <a:xfrm>
            <a:off x="9824580" y="5304652"/>
            <a:ext cx="2297752" cy="636684"/>
          </a:xfrm>
          <a:prstGeom prst="round2DiagRect">
            <a:avLst/>
          </a:prstGeom>
          <a:solidFill>
            <a:srgbClr val="1488D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Barlow" panose="00000500000000000000" pitchFamily="2" charset="0"/>
              </a:rPr>
              <a:t>…use the DISHWASHER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86C7E7F-1BB7-03C6-8CDB-302DEAC24921}"/>
              </a:ext>
            </a:extLst>
          </p:cNvPr>
          <p:cNvCxnSpPr>
            <a:cxnSpLocks/>
          </p:cNvCxnSpPr>
          <p:nvPr/>
        </p:nvCxnSpPr>
        <p:spPr>
          <a:xfrm>
            <a:off x="2251859" y="3765737"/>
            <a:ext cx="3253591" cy="510988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CF38857-6B16-00DA-11EF-1AC1006CDB05}"/>
              </a:ext>
            </a:extLst>
          </p:cNvPr>
          <p:cNvCxnSpPr>
            <a:cxnSpLocks/>
          </p:cNvCxnSpPr>
          <p:nvPr/>
        </p:nvCxnSpPr>
        <p:spPr>
          <a:xfrm flipV="1">
            <a:off x="6800850" y="2264926"/>
            <a:ext cx="3079171" cy="1919819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5AC9383-890F-74E4-49CE-7704B6C0AA7E}"/>
              </a:ext>
            </a:extLst>
          </p:cNvPr>
          <p:cNvCxnSpPr>
            <a:cxnSpLocks/>
          </p:cNvCxnSpPr>
          <p:nvPr/>
        </p:nvCxnSpPr>
        <p:spPr>
          <a:xfrm flipV="1">
            <a:off x="7670132" y="3751769"/>
            <a:ext cx="2154448" cy="366936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4867499-02E8-B66B-FEE8-52EE404E0FFE}"/>
              </a:ext>
            </a:extLst>
          </p:cNvPr>
          <p:cNvCxnSpPr>
            <a:cxnSpLocks/>
          </p:cNvCxnSpPr>
          <p:nvPr/>
        </p:nvCxnSpPr>
        <p:spPr>
          <a:xfrm>
            <a:off x="2028825" y="5690675"/>
            <a:ext cx="2809875" cy="138393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A29B7E-A103-5227-59A6-11C21D9CCEFE}"/>
              </a:ext>
            </a:extLst>
          </p:cNvPr>
          <p:cNvCxnSpPr>
            <a:cxnSpLocks/>
          </p:cNvCxnSpPr>
          <p:nvPr/>
        </p:nvCxnSpPr>
        <p:spPr>
          <a:xfrm flipV="1">
            <a:off x="7162800" y="5604296"/>
            <a:ext cx="2661780" cy="318220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56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F7606F-D744-E326-BC57-ACA2787863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7D87D-DBD2-B8B3-EFB1-69C34523CE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71DC654-BC6C-002D-84BC-9225C59566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697707-3DE5-4764-D9F9-5941484419AD}"/>
              </a:ext>
            </a:extLst>
          </p:cNvPr>
          <p:cNvSpPr/>
          <p:nvPr/>
        </p:nvSpPr>
        <p:spPr>
          <a:xfrm>
            <a:off x="240631" y="519300"/>
            <a:ext cx="119513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  <a:latin typeface="Bree Serif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All wastewater ends up at a Water Reclamation Plant.</a:t>
            </a:r>
          </a:p>
          <a:p>
            <a:r>
              <a:rPr lang="en-AU" sz="3200" dirty="0">
                <a:solidFill>
                  <a:schemeClr val="bg1"/>
                </a:solidFill>
                <a:latin typeface="Bree Serif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Here it is cleaned and then returned to environment. </a:t>
            </a:r>
            <a:endParaRPr lang="en-AU" sz="3200" dirty="0">
              <a:solidFill>
                <a:schemeClr val="bg1"/>
              </a:solidFill>
              <a:latin typeface="Bree Serif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644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5E9696-7E37-91D7-7714-F53A623C3D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We are going to hear about the story of a sewer pipe as it travels under our homes and businesses.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B9120-8232-7319-9E03-D900E6BB8E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/>
              <a:t>It will teach us about the things people put down the drain, </a:t>
            </a:r>
            <a:r>
              <a:rPr lang="en-AU" b="1" dirty="0"/>
              <a:t>some of which they shouldn’t!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A4399-F0D0-8310-D1ED-F76FEB0694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You will play some of the characters.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55952F-4699-D355-9CAE-BBE59C92BB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As your character is named, come and tip out your jar into the water 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B7DEAE-367C-7163-55EC-69B2C9ACB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sz="5400" dirty="0"/>
              <a:t>Activity:</a:t>
            </a:r>
            <a:br>
              <a:rPr lang="en-AU" sz="5400" dirty="0"/>
            </a:br>
            <a:r>
              <a:rPr lang="en-AU" sz="5400" dirty="0"/>
              <a:t>Story of a Sewage Pipe</a:t>
            </a:r>
          </a:p>
        </p:txBody>
      </p:sp>
    </p:spTree>
    <p:extLst>
      <p:ext uri="{BB962C8B-B14F-4D97-AF65-F5344CB8AC3E}">
        <p14:creationId xmlns:p14="http://schemas.microsoft.com/office/powerpoint/2010/main" val="648929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91A5A1-56F9-AE66-2B0D-37A7D4824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184" y="339832"/>
            <a:ext cx="10300820" cy="604595"/>
          </a:xfrm>
        </p:spPr>
        <p:txBody>
          <a:bodyPr/>
          <a:lstStyle/>
          <a:p>
            <a:r>
              <a:rPr lang="en-AU" sz="5400" dirty="0"/>
              <a:t>Story of a sewer pipe: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2B2447F-1AEB-7EBE-8FD0-1B441331E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712005" y="7645214"/>
            <a:ext cx="517419" cy="51741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2FF07D1-46AE-FE7A-F12E-38D9636AA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529910" y="3815235"/>
            <a:ext cx="1279042" cy="127904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BC97ED1-0A3D-0273-239E-7738074FE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267380" y="2050702"/>
            <a:ext cx="1448193" cy="138244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ED471F2-DA44-6EE0-AE90-2B3C578BD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 flipV="1">
            <a:off x="6710152" y="4996785"/>
            <a:ext cx="1343203" cy="208279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E959364-9BB4-07EF-8190-00EA045F2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1514" y="2707627"/>
            <a:ext cx="1367035" cy="171001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DF699E9-CD6F-7251-D76B-80DC9DF59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835012">
            <a:off x="10390132" y="2573683"/>
            <a:ext cx="1416539" cy="141653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1612BC1-1AA6-5867-88E6-6D790A52A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199878">
            <a:off x="8479589" y="849887"/>
            <a:ext cx="1683166" cy="168316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F56CD8D-02B2-84E7-14E1-E5D88102E7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01407" y="1961869"/>
            <a:ext cx="1841972" cy="222617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97C892-E196-6585-9496-B0FB890C5FF4}"/>
              </a:ext>
            </a:extLst>
          </p:cNvPr>
          <p:cNvSpPr/>
          <p:nvPr/>
        </p:nvSpPr>
        <p:spPr>
          <a:xfrm>
            <a:off x="3663659" y="1651788"/>
            <a:ext cx="1367035" cy="1294403"/>
          </a:xfrm>
          <a:custGeom>
            <a:avLst/>
            <a:gdLst>
              <a:gd name="connsiteX0" fmla="*/ 0 w 1367035"/>
              <a:gd name="connsiteY0" fmla="*/ 215738 h 1294403"/>
              <a:gd name="connsiteX1" fmla="*/ 215738 w 1367035"/>
              <a:gd name="connsiteY1" fmla="*/ 0 h 1294403"/>
              <a:gd name="connsiteX2" fmla="*/ 655451 w 1367035"/>
              <a:gd name="connsiteY2" fmla="*/ 0 h 1294403"/>
              <a:gd name="connsiteX3" fmla="*/ 1151297 w 1367035"/>
              <a:gd name="connsiteY3" fmla="*/ 0 h 1294403"/>
              <a:gd name="connsiteX4" fmla="*/ 1367035 w 1367035"/>
              <a:gd name="connsiteY4" fmla="*/ 215738 h 1294403"/>
              <a:gd name="connsiteX5" fmla="*/ 1367035 w 1367035"/>
              <a:gd name="connsiteY5" fmla="*/ 647202 h 1294403"/>
              <a:gd name="connsiteX6" fmla="*/ 1367035 w 1367035"/>
              <a:gd name="connsiteY6" fmla="*/ 1078665 h 1294403"/>
              <a:gd name="connsiteX7" fmla="*/ 1151297 w 1367035"/>
              <a:gd name="connsiteY7" fmla="*/ 1294403 h 1294403"/>
              <a:gd name="connsiteX8" fmla="*/ 664806 w 1367035"/>
              <a:gd name="connsiteY8" fmla="*/ 1294403 h 1294403"/>
              <a:gd name="connsiteX9" fmla="*/ 215738 w 1367035"/>
              <a:gd name="connsiteY9" fmla="*/ 1294403 h 1294403"/>
              <a:gd name="connsiteX10" fmla="*/ 0 w 1367035"/>
              <a:gd name="connsiteY10" fmla="*/ 1078665 h 1294403"/>
              <a:gd name="connsiteX11" fmla="*/ 0 w 1367035"/>
              <a:gd name="connsiteY11" fmla="*/ 664460 h 1294403"/>
              <a:gd name="connsiteX12" fmla="*/ 0 w 1367035"/>
              <a:gd name="connsiteY12" fmla="*/ 215738 h 129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7035" h="1294403" fill="none" extrusionOk="0">
                <a:moveTo>
                  <a:pt x="0" y="215738"/>
                </a:moveTo>
                <a:cubicBezTo>
                  <a:pt x="10640" y="90686"/>
                  <a:pt x="110751" y="-3713"/>
                  <a:pt x="215738" y="0"/>
                </a:cubicBezTo>
                <a:cubicBezTo>
                  <a:pt x="432147" y="16962"/>
                  <a:pt x="439410" y="4296"/>
                  <a:pt x="655451" y="0"/>
                </a:cubicBezTo>
                <a:cubicBezTo>
                  <a:pt x="871492" y="-4296"/>
                  <a:pt x="939056" y="-75"/>
                  <a:pt x="1151297" y="0"/>
                </a:cubicBezTo>
                <a:cubicBezTo>
                  <a:pt x="1293987" y="8493"/>
                  <a:pt x="1342869" y="94063"/>
                  <a:pt x="1367035" y="215738"/>
                </a:cubicBezTo>
                <a:cubicBezTo>
                  <a:pt x="1369422" y="376378"/>
                  <a:pt x="1384447" y="530455"/>
                  <a:pt x="1367035" y="647202"/>
                </a:cubicBezTo>
                <a:cubicBezTo>
                  <a:pt x="1349623" y="763949"/>
                  <a:pt x="1365278" y="928547"/>
                  <a:pt x="1367035" y="1078665"/>
                </a:cubicBezTo>
                <a:cubicBezTo>
                  <a:pt x="1369370" y="1185678"/>
                  <a:pt x="1279273" y="1285830"/>
                  <a:pt x="1151297" y="1294403"/>
                </a:cubicBezTo>
                <a:cubicBezTo>
                  <a:pt x="1013994" y="1312709"/>
                  <a:pt x="905343" y="1290727"/>
                  <a:pt x="664806" y="1294403"/>
                </a:cubicBezTo>
                <a:cubicBezTo>
                  <a:pt x="424269" y="1298079"/>
                  <a:pt x="376057" y="1313482"/>
                  <a:pt x="215738" y="1294403"/>
                </a:cubicBezTo>
                <a:cubicBezTo>
                  <a:pt x="89784" y="1299573"/>
                  <a:pt x="4000" y="1199857"/>
                  <a:pt x="0" y="1078665"/>
                </a:cubicBezTo>
                <a:cubicBezTo>
                  <a:pt x="18234" y="878218"/>
                  <a:pt x="7567" y="765268"/>
                  <a:pt x="0" y="664460"/>
                </a:cubicBezTo>
                <a:cubicBezTo>
                  <a:pt x="-7567" y="563652"/>
                  <a:pt x="17661" y="402909"/>
                  <a:pt x="0" y="215738"/>
                </a:cubicBezTo>
                <a:close/>
              </a:path>
              <a:path w="1367035" h="1294403" stroke="0" extrusionOk="0">
                <a:moveTo>
                  <a:pt x="0" y="215738"/>
                </a:moveTo>
                <a:cubicBezTo>
                  <a:pt x="-8169" y="91961"/>
                  <a:pt x="76850" y="-18902"/>
                  <a:pt x="215738" y="0"/>
                </a:cubicBezTo>
                <a:cubicBezTo>
                  <a:pt x="394642" y="6978"/>
                  <a:pt x="546407" y="16681"/>
                  <a:pt x="692873" y="0"/>
                </a:cubicBezTo>
                <a:cubicBezTo>
                  <a:pt x="839339" y="-16681"/>
                  <a:pt x="1012122" y="1328"/>
                  <a:pt x="1151297" y="0"/>
                </a:cubicBezTo>
                <a:cubicBezTo>
                  <a:pt x="1255223" y="-17232"/>
                  <a:pt x="1350713" y="75103"/>
                  <a:pt x="1367035" y="215738"/>
                </a:cubicBezTo>
                <a:cubicBezTo>
                  <a:pt x="1352161" y="313804"/>
                  <a:pt x="1349758" y="570131"/>
                  <a:pt x="1367035" y="664460"/>
                </a:cubicBezTo>
                <a:cubicBezTo>
                  <a:pt x="1384312" y="758789"/>
                  <a:pt x="1347453" y="924807"/>
                  <a:pt x="1367035" y="1078665"/>
                </a:cubicBezTo>
                <a:cubicBezTo>
                  <a:pt x="1373228" y="1192058"/>
                  <a:pt x="1257082" y="1277617"/>
                  <a:pt x="1151297" y="1294403"/>
                </a:cubicBezTo>
                <a:cubicBezTo>
                  <a:pt x="945209" y="1278010"/>
                  <a:pt x="865181" y="1315280"/>
                  <a:pt x="702229" y="1294403"/>
                </a:cubicBezTo>
                <a:cubicBezTo>
                  <a:pt x="539277" y="1273526"/>
                  <a:pt x="376224" y="1295393"/>
                  <a:pt x="215738" y="1294403"/>
                </a:cubicBezTo>
                <a:cubicBezTo>
                  <a:pt x="99141" y="1298381"/>
                  <a:pt x="27" y="1177252"/>
                  <a:pt x="0" y="1078665"/>
                </a:cubicBezTo>
                <a:cubicBezTo>
                  <a:pt x="-8228" y="919923"/>
                  <a:pt x="-11996" y="760158"/>
                  <a:pt x="0" y="638572"/>
                </a:cubicBezTo>
                <a:cubicBezTo>
                  <a:pt x="11996" y="516986"/>
                  <a:pt x="8501" y="361438"/>
                  <a:pt x="0" y="215738"/>
                </a:cubicBezTo>
                <a:close/>
              </a:path>
            </a:pathLst>
          </a:custGeom>
          <a:solidFill>
            <a:srgbClr val="6E943C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895130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latin typeface="Barlow" panose="00000500000000000000" pitchFamily="2" charset="0"/>
              </a:rPr>
              <a:t>Hannah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BECCC32-6F18-7ADA-BE8C-7862B5CA654D}"/>
              </a:ext>
            </a:extLst>
          </p:cNvPr>
          <p:cNvSpPr/>
          <p:nvPr/>
        </p:nvSpPr>
        <p:spPr>
          <a:xfrm>
            <a:off x="7125026" y="1362544"/>
            <a:ext cx="1367035" cy="1294403"/>
          </a:xfrm>
          <a:custGeom>
            <a:avLst/>
            <a:gdLst>
              <a:gd name="connsiteX0" fmla="*/ 0 w 1367035"/>
              <a:gd name="connsiteY0" fmla="*/ 215738 h 1294403"/>
              <a:gd name="connsiteX1" fmla="*/ 215738 w 1367035"/>
              <a:gd name="connsiteY1" fmla="*/ 0 h 1294403"/>
              <a:gd name="connsiteX2" fmla="*/ 702229 w 1367035"/>
              <a:gd name="connsiteY2" fmla="*/ 0 h 1294403"/>
              <a:gd name="connsiteX3" fmla="*/ 1151297 w 1367035"/>
              <a:gd name="connsiteY3" fmla="*/ 0 h 1294403"/>
              <a:gd name="connsiteX4" fmla="*/ 1367035 w 1367035"/>
              <a:gd name="connsiteY4" fmla="*/ 215738 h 1294403"/>
              <a:gd name="connsiteX5" fmla="*/ 1367035 w 1367035"/>
              <a:gd name="connsiteY5" fmla="*/ 629943 h 1294403"/>
              <a:gd name="connsiteX6" fmla="*/ 1367035 w 1367035"/>
              <a:gd name="connsiteY6" fmla="*/ 1078665 h 1294403"/>
              <a:gd name="connsiteX7" fmla="*/ 1151297 w 1367035"/>
              <a:gd name="connsiteY7" fmla="*/ 1294403 h 1294403"/>
              <a:gd name="connsiteX8" fmla="*/ 711584 w 1367035"/>
              <a:gd name="connsiteY8" fmla="*/ 1294403 h 1294403"/>
              <a:gd name="connsiteX9" fmla="*/ 215738 w 1367035"/>
              <a:gd name="connsiteY9" fmla="*/ 1294403 h 1294403"/>
              <a:gd name="connsiteX10" fmla="*/ 0 w 1367035"/>
              <a:gd name="connsiteY10" fmla="*/ 1078665 h 1294403"/>
              <a:gd name="connsiteX11" fmla="*/ 0 w 1367035"/>
              <a:gd name="connsiteY11" fmla="*/ 638572 h 1294403"/>
              <a:gd name="connsiteX12" fmla="*/ 0 w 1367035"/>
              <a:gd name="connsiteY12" fmla="*/ 215738 h 129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7035" h="1294403" fill="none" extrusionOk="0">
                <a:moveTo>
                  <a:pt x="0" y="215738"/>
                </a:moveTo>
                <a:cubicBezTo>
                  <a:pt x="26470" y="90440"/>
                  <a:pt x="103752" y="-14349"/>
                  <a:pt x="215738" y="0"/>
                </a:cubicBezTo>
                <a:cubicBezTo>
                  <a:pt x="425614" y="5826"/>
                  <a:pt x="549235" y="14612"/>
                  <a:pt x="702229" y="0"/>
                </a:cubicBezTo>
                <a:cubicBezTo>
                  <a:pt x="855223" y="-14612"/>
                  <a:pt x="953047" y="7346"/>
                  <a:pt x="1151297" y="0"/>
                </a:cubicBezTo>
                <a:cubicBezTo>
                  <a:pt x="1271408" y="-16194"/>
                  <a:pt x="1384293" y="113004"/>
                  <a:pt x="1367035" y="215738"/>
                </a:cubicBezTo>
                <a:cubicBezTo>
                  <a:pt x="1348214" y="299046"/>
                  <a:pt x="1363593" y="428518"/>
                  <a:pt x="1367035" y="629943"/>
                </a:cubicBezTo>
                <a:cubicBezTo>
                  <a:pt x="1370477" y="831369"/>
                  <a:pt x="1346622" y="950003"/>
                  <a:pt x="1367035" y="1078665"/>
                </a:cubicBezTo>
                <a:cubicBezTo>
                  <a:pt x="1367746" y="1227272"/>
                  <a:pt x="1265866" y="1287365"/>
                  <a:pt x="1151297" y="1294403"/>
                </a:cubicBezTo>
                <a:cubicBezTo>
                  <a:pt x="977497" y="1309639"/>
                  <a:pt x="901697" y="1288721"/>
                  <a:pt x="711584" y="1294403"/>
                </a:cubicBezTo>
                <a:cubicBezTo>
                  <a:pt x="521471" y="1300085"/>
                  <a:pt x="423533" y="1311089"/>
                  <a:pt x="215738" y="1294403"/>
                </a:cubicBezTo>
                <a:cubicBezTo>
                  <a:pt x="114078" y="1303925"/>
                  <a:pt x="14070" y="1203792"/>
                  <a:pt x="0" y="1078665"/>
                </a:cubicBezTo>
                <a:cubicBezTo>
                  <a:pt x="-17017" y="950344"/>
                  <a:pt x="-11166" y="789851"/>
                  <a:pt x="0" y="638572"/>
                </a:cubicBezTo>
                <a:cubicBezTo>
                  <a:pt x="11166" y="487293"/>
                  <a:pt x="-14715" y="374023"/>
                  <a:pt x="0" y="215738"/>
                </a:cubicBezTo>
                <a:close/>
              </a:path>
              <a:path w="1367035" h="1294403" stroke="0" extrusionOk="0">
                <a:moveTo>
                  <a:pt x="0" y="215738"/>
                </a:moveTo>
                <a:cubicBezTo>
                  <a:pt x="10008" y="87830"/>
                  <a:pt x="82021" y="-3682"/>
                  <a:pt x="215738" y="0"/>
                </a:cubicBezTo>
                <a:cubicBezTo>
                  <a:pt x="343603" y="8692"/>
                  <a:pt x="489936" y="-16831"/>
                  <a:pt x="655451" y="0"/>
                </a:cubicBezTo>
                <a:cubicBezTo>
                  <a:pt x="820966" y="16831"/>
                  <a:pt x="938228" y="1324"/>
                  <a:pt x="1151297" y="0"/>
                </a:cubicBezTo>
                <a:cubicBezTo>
                  <a:pt x="1254436" y="8223"/>
                  <a:pt x="1345373" y="112461"/>
                  <a:pt x="1367035" y="215738"/>
                </a:cubicBezTo>
                <a:cubicBezTo>
                  <a:pt x="1363137" y="309764"/>
                  <a:pt x="1386148" y="458966"/>
                  <a:pt x="1367035" y="664460"/>
                </a:cubicBezTo>
                <a:cubicBezTo>
                  <a:pt x="1347922" y="869954"/>
                  <a:pt x="1357038" y="921893"/>
                  <a:pt x="1367035" y="1078665"/>
                </a:cubicBezTo>
                <a:cubicBezTo>
                  <a:pt x="1395744" y="1204126"/>
                  <a:pt x="1263548" y="1298447"/>
                  <a:pt x="1151297" y="1294403"/>
                </a:cubicBezTo>
                <a:cubicBezTo>
                  <a:pt x="1042056" y="1314011"/>
                  <a:pt x="921364" y="1309836"/>
                  <a:pt x="702229" y="1294403"/>
                </a:cubicBezTo>
                <a:cubicBezTo>
                  <a:pt x="483094" y="1278970"/>
                  <a:pt x="374056" y="1299938"/>
                  <a:pt x="215738" y="1294403"/>
                </a:cubicBezTo>
                <a:cubicBezTo>
                  <a:pt x="99884" y="1300099"/>
                  <a:pt x="18427" y="1211201"/>
                  <a:pt x="0" y="1078665"/>
                </a:cubicBezTo>
                <a:cubicBezTo>
                  <a:pt x="20530" y="885800"/>
                  <a:pt x="9928" y="863881"/>
                  <a:pt x="0" y="655831"/>
                </a:cubicBezTo>
                <a:cubicBezTo>
                  <a:pt x="-9928" y="447781"/>
                  <a:pt x="13219" y="384895"/>
                  <a:pt x="0" y="215738"/>
                </a:cubicBezTo>
                <a:close/>
              </a:path>
            </a:pathLst>
          </a:custGeom>
          <a:solidFill>
            <a:srgbClr val="B74C8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250569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latin typeface="Barlow" panose="00000500000000000000" pitchFamily="2" charset="0"/>
              </a:rPr>
              <a:t>Mason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E6B7F64-2199-51CD-8974-25508B49564D}"/>
              </a:ext>
            </a:extLst>
          </p:cNvPr>
          <p:cNvSpPr/>
          <p:nvPr/>
        </p:nvSpPr>
        <p:spPr>
          <a:xfrm>
            <a:off x="8215599" y="4907901"/>
            <a:ext cx="1367035" cy="1294403"/>
          </a:xfrm>
          <a:custGeom>
            <a:avLst/>
            <a:gdLst>
              <a:gd name="connsiteX0" fmla="*/ 0 w 1367035"/>
              <a:gd name="connsiteY0" fmla="*/ 215738 h 1294403"/>
              <a:gd name="connsiteX1" fmla="*/ 215738 w 1367035"/>
              <a:gd name="connsiteY1" fmla="*/ 0 h 1294403"/>
              <a:gd name="connsiteX2" fmla="*/ 702229 w 1367035"/>
              <a:gd name="connsiteY2" fmla="*/ 0 h 1294403"/>
              <a:gd name="connsiteX3" fmla="*/ 1151297 w 1367035"/>
              <a:gd name="connsiteY3" fmla="*/ 0 h 1294403"/>
              <a:gd name="connsiteX4" fmla="*/ 1367035 w 1367035"/>
              <a:gd name="connsiteY4" fmla="*/ 215738 h 1294403"/>
              <a:gd name="connsiteX5" fmla="*/ 1367035 w 1367035"/>
              <a:gd name="connsiteY5" fmla="*/ 629943 h 1294403"/>
              <a:gd name="connsiteX6" fmla="*/ 1367035 w 1367035"/>
              <a:gd name="connsiteY6" fmla="*/ 1078665 h 1294403"/>
              <a:gd name="connsiteX7" fmla="*/ 1151297 w 1367035"/>
              <a:gd name="connsiteY7" fmla="*/ 1294403 h 1294403"/>
              <a:gd name="connsiteX8" fmla="*/ 711584 w 1367035"/>
              <a:gd name="connsiteY8" fmla="*/ 1294403 h 1294403"/>
              <a:gd name="connsiteX9" fmla="*/ 215738 w 1367035"/>
              <a:gd name="connsiteY9" fmla="*/ 1294403 h 1294403"/>
              <a:gd name="connsiteX10" fmla="*/ 0 w 1367035"/>
              <a:gd name="connsiteY10" fmla="*/ 1078665 h 1294403"/>
              <a:gd name="connsiteX11" fmla="*/ 0 w 1367035"/>
              <a:gd name="connsiteY11" fmla="*/ 638572 h 1294403"/>
              <a:gd name="connsiteX12" fmla="*/ 0 w 1367035"/>
              <a:gd name="connsiteY12" fmla="*/ 215738 h 129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7035" h="1294403" fill="none" extrusionOk="0">
                <a:moveTo>
                  <a:pt x="0" y="215738"/>
                </a:moveTo>
                <a:cubicBezTo>
                  <a:pt x="26470" y="90440"/>
                  <a:pt x="103752" y="-14349"/>
                  <a:pt x="215738" y="0"/>
                </a:cubicBezTo>
                <a:cubicBezTo>
                  <a:pt x="425614" y="5826"/>
                  <a:pt x="549235" y="14612"/>
                  <a:pt x="702229" y="0"/>
                </a:cubicBezTo>
                <a:cubicBezTo>
                  <a:pt x="855223" y="-14612"/>
                  <a:pt x="953047" y="7346"/>
                  <a:pt x="1151297" y="0"/>
                </a:cubicBezTo>
                <a:cubicBezTo>
                  <a:pt x="1271408" y="-16194"/>
                  <a:pt x="1384293" y="113004"/>
                  <a:pt x="1367035" y="215738"/>
                </a:cubicBezTo>
                <a:cubicBezTo>
                  <a:pt x="1348214" y="299046"/>
                  <a:pt x="1363593" y="428518"/>
                  <a:pt x="1367035" y="629943"/>
                </a:cubicBezTo>
                <a:cubicBezTo>
                  <a:pt x="1370477" y="831369"/>
                  <a:pt x="1346622" y="950003"/>
                  <a:pt x="1367035" y="1078665"/>
                </a:cubicBezTo>
                <a:cubicBezTo>
                  <a:pt x="1367746" y="1227272"/>
                  <a:pt x="1265866" y="1287365"/>
                  <a:pt x="1151297" y="1294403"/>
                </a:cubicBezTo>
                <a:cubicBezTo>
                  <a:pt x="977497" y="1309639"/>
                  <a:pt x="901697" y="1288721"/>
                  <a:pt x="711584" y="1294403"/>
                </a:cubicBezTo>
                <a:cubicBezTo>
                  <a:pt x="521471" y="1300085"/>
                  <a:pt x="423533" y="1311089"/>
                  <a:pt x="215738" y="1294403"/>
                </a:cubicBezTo>
                <a:cubicBezTo>
                  <a:pt x="114078" y="1303925"/>
                  <a:pt x="14070" y="1203792"/>
                  <a:pt x="0" y="1078665"/>
                </a:cubicBezTo>
                <a:cubicBezTo>
                  <a:pt x="-17017" y="950344"/>
                  <a:pt x="-11166" y="789851"/>
                  <a:pt x="0" y="638572"/>
                </a:cubicBezTo>
                <a:cubicBezTo>
                  <a:pt x="11166" y="487293"/>
                  <a:pt x="-14715" y="374023"/>
                  <a:pt x="0" y="215738"/>
                </a:cubicBezTo>
                <a:close/>
              </a:path>
              <a:path w="1367035" h="1294403" stroke="0" extrusionOk="0">
                <a:moveTo>
                  <a:pt x="0" y="215738"/>
                </a:moveTo>
                <a:cubicBezTo>
                  <a:pt x="10008" y="87830"/>
                  <a:pt x="82021" y="-3682"/>
                  <a:pt x="215738" y="0"/>
                </a:cubicBezTo>
                <a:cubicBezTo>
                  <a:pt x="343603" y="8692"/>
                  <a:pt x="489936" y="-16831"/>
                  <a:pt x="655451" y="0"/>
                </a:cubicBezTo>
                <a:cubicBezTo>
                  <a:pt x="820966" y="16831"/>
                  <a:pt x="938228" y="1324"/>
                  <a:pt x="1151297" y="0"/>
                </a:cubicBezTo>
                <a:cubicBezTo>
                  <a:pt x="1254436" y="8223"/>
                  <a:pt x="1345373" y="112461"/>
                  <a:pt x="1367035" y="215738"/>
                </a:cubicBezTo>
                <a:cubicBezTo>
                  <a:pt x="1363137" y="309764"/>
                  <a:pt x="1386148" y="458966"/>
                  <a:pt x="1367035" y="664460"/>
                </a:cubicBezTo>
                <a:cubicBezTo>
                  <a:pt x="1347922" y="869954"/>
                  <a:pt x="1357038" y="921893"/>
                  <a:pt x="1367035" y="1078665"/>
                </a:cubicBezTo>
                <a:cubicBezTo>
                  <a:pt x="1395744" y="1204126"/>
                  <a:pt x="1263548" y="1298447"/>
                  <a:pt x="1151297" y="1294403"/>
                </a:cubicBezTo>
                <a:cubicBezTo>
                  <a:pt x="1042056" y="1314011"/>
                  <a:pt x="921364" y="1309836"/>
                  <a:pt x="702229" y="1294403"/>
                </a:cubicBezTo>
                <a:cubicBezTo>
                  <a:pt x="483094" y="1278970"/>
                  <a:pt x="374056" y="1299938"/>
                  <a:pt x="215738" y="1294403"/>
                </a:cubicBezTo>
                <a:cubicBezTo>
                  <a:pt x="99884" y="1300099"/>
                  <a:pt x="18427" y="1211201"/>
                  <a:pt x="0" y="1078665"/>
                </a:cubicBezTo>
                <a:cubicBezTo>
                  <a:pt x="20530" y="885800"/>
                  <a:pt x="9928" y="863881"/>
                  <a:pt x="0" y="655831"/>
                </a:cubicBezTo>
                <a:cubicBezTo>
                  <a:pt x="-9928" y="447781"/>
                  <a:pt x="13219" y="384895"/>
                  <a:pt x="0" y="215738"/>
                </a:cubicBezTo>
                <a:close/>
              </a:path>
            </a:pathLst>
          </a:custGeom>
          <a:solidFill>
            <a:srgbClr val="188C9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250569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latin typeface="Barlow" panose="00000500000000000000" pitchFamily="2" charset="0"/>
              </a:rPr>
              <a:t>Oliver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1BB4C1D-FB76-AAFF-5A43-1BF0316597F3}"/>
              </a:ext>
            </a:extLst>
          </p:cNvPr>
          <p:cNvSpPr/>
          <p:nvPr/>
        </p:nvSpPr>
        <p:spPr>
          <a:xfrm>
            <a:off x="9480839" y="1873630"/>
            <a:ext cx="1367035" cy="1294403"/>
          </a:xfrm>
          <a:custGeom>
            <a:avLst/>
            <a:gdLst>
              <a:gd name="connsiteX0" fmla="*/ 0 w 1367035"/>
              <a:gd name="connsiteY0" fmla="*/ 215738 h 1294403"/>
              <a:gd name="connsiteX1" fmla="*/ 215738 w 1367035"/>
              <a:gd name="connsiteY1" fmla="*/ 0 h 1294403"/>
              <a:gd name="connsiteX2" fmla="*/ 702229 w 1367035"/>
              <a:gd name="connsiteY2" fmla="*/ 0 h 1294403"/>
              <a:gd name="connsiteX3" fmla="*/ 1151297 w 1367035"/>
              <a:gd name="connsiteY3" fmla="*/ 0 h 1294403"/>
              <a:gd name="connsiteX4" fmla="*/ 1367035 w 1367035"/>
              <a:gd name="connsiteY4" fmla="*/ 215738 h 1294403"/>
              <a:gd name="connsiteX5" fmla="*/ 1367035 w 1367035"/>
              <a:gd name="connsiteY5" fmla="*/ 629943 h 1294403"/>
              <a:gd name="connsiteX6" fmla="*/ 1367035 w 1367035"/>
              <a:gd name="connsiteY6" fmla="*/ 1078665 h 1294403"/>
              <a:gd name="connsiteX7" fmla="*/ 1151297 w 1367035"/>
              <a:gd name="connsiteY7" fmla="*/ 1294403 h 1294403"/>
              <a:gd name="connsiteX8" fmla="*/ 711584 w 1367035"/>
              <a:gd name="connsiteY8" fmla="*/ 1294403 h 1294403"/>
              <a:gd name="connsiteX9" fmla="*/ 215738 w 1367035"/>
              <a:gd name="connsiteY9" fmla="*/ 1294403 h 1294403"/>
              <a:gd name="connsiteX10" fmla="*/ 0 w 1367035"/>
              <a:gd name="connsiteY10" fmla="*/ 1078665 h 1294403"/>
              <a:gd name="connsiteX11" fmla="*/ 0 w 1367035"/>
              <a:gd name="connsiteY11" fmla="*/ 638572 h 1294403"/>
              <a:gd name="connsiteX12" fmla="*/ 0 w 1367035"/>
              <a:gd name="connsiteY12" fmla="*/ 215738 h 129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7035" h="1294403" fill="none" extrusionOk="0">
                <a:moveTo>
                  <a:pt x="0" y="215738"/>
                </a:moveTo>
                <a:cubicBezTo>
                  <a:pt x="26470" y="90440"/>
                  <a:pt x="103752" y="-14349"/>
                  <a:pt x="215738" y="0"/>
                </a:cubicBezTo>
                <a:cubicBezTo>
                  <a:pt x="425614" y="5826"/>
                  <a:pt x="549235" y="14612"/>
                  <a:pt x="702229" y="0"/>
                </a:cubicBezTo>
                <a:cubicBezTo>
                  <a:pt x="855223" y="-14612"/>
                  <a:pt x="953047" y="7346"/>
                  <a:pt x="1151297" y="0"/>
                </a:cubicBezTo>
                <a:cubicBezTo>
                  <a:pt x="1271408" y="-16194"/>
                  <a:pt x="1384293" y="113004"/>
                  <a:pt x="1367035" y="215738"/>
                </a:cubicBezTo>
                <a:cubicBezTo>
                  <a:pt x="1348214" y="299046"/>
                  <a:pt x="1363593" y="428518"/>
                  <a:pt x="1367035" y="629943"/>
                </a:cubicBezTo>
                <a:cubicBezTo>
                  <a:pt x="1370477" y="831369"/>
                  <a:pt x="1346622" y="950003"/>
                  <a:pt x="1367035" y="1078665"/>
                </a:cubicBezTo>
                <a:cubicBezTo>
                  <a:pt x="1367746" y="1227272"/>
                  <a:pt x="1265866" y="1287365"/>
                  <a:pt x="1151297" y="1294403"/>
                </a:cubicBezTo>
                <a:cubicBezTo>
                  <a:pt x="977497" y="1309639"/>
                  <a:pt x="901697" y="1288721"/>
                  <a:pt x="711584" y="1294403"/>
                </a:cubicBezTo>
                <a:cubicBezTo>
                  <a:pt x="521471" y="1300085"/>
                  <a:pt x="423533" y="1311089"/>
                  <a:pt x="215738" y="1294403"/>
                </a:cubicBezTo>
                <a:cubicBezTo>
                  <a:pt x="114078" y="1303925"/>
                  <a:pt x="14070" y="1203792"/>
                  <a:pt x="0" y="1078665"/>
                </a:cubicBezTo>
                <a:cubicBezTo>
                  <a:pt x="-17017" y="950344"/>
                  <a:pt x="-11166" y="789851"/>
                  <a:pt x="0" y="638572"/>
                </a:cubicBezTo>
                <a:cubicBezTo>
                  <a:pt x="11166" y="487293"/>
                  <a:pt x="-14715" y="374023"/>
                  <a:pt x="0" y="215738"/>
                </a:cubicBezTo>
                <a:close/>
              </a:path>
              <a:path w="1367035" h="1294403" stroke="0" extrusionOk="0">
                <a:moveTo>
                  <a:pt x="0" y="215738"/>
                </a:moveTo>
                <a:cubicBezTo>
                  <a:pt x="10008" y="87830"/>
                  <a:pt x="82021" y="-3682"/>
                  <a:pt x="215738" y="0"/>
                </a:cubicBezTo>
                <a:cubicBezTo>
                  <a:pt x="343603" y="8692"/>
                  <a:pt x="489936" y="-16831"/>
                  <a:pt x="655451" y="0"/>
                </a:cubicBezTo>
                <a:cubicBezTo>
                  <a:pt x="820966" y="16831"/>
                  <a:pt x="938228" y="1324"/>
                  <a:pt x="1151297" y="0"/>
                </a:cubicBezTo>
                <a:cubicBezTo>
                  <a:pt x="1254436" y="8223"/>
                  <a:pt x="1345373" y="112461"/>
                  <a:pt x="1367035" y="215738"/>
                </a:cubicBezTo>
                <a:cubicBezTo>
                  <a:pt x="1363137" y="309764"/>
                  <a:pt x="1386148" y="458966"/>
                  <a:pt x="1367035" y="664460"/>
                </a:cubicBezTo>
                <a:cubicBezTo>
                  <a:pt x="1347922" y="869954"/>
                  <a:pt x="1357038" y="921893"/>
                  <a:pt x="1367035" y="1078665"/>
                </a:cubicBezTo>
                <a:cubicBezTo>
                  <a:pt x="1395744" y="1204126"/>
                  <a:pt x="1263548" y="1298447"/>
                  <a:pt x="1151297" y="1294403"/>
                </a:cubicBezTo>
                <a:cubicBezTo>
                  <a:pt x="1042056" y="1314011"/>
                  <a:pt x="921364" y="1309836"/>
                  <a:pt x="702229" y="1294403"/>
                </a:cubicBezTo>
                <a:cubicBezTo>
                  <a:pt x="483094" y="1278970"/>
                  <a:pt x="374056" y="1299938"/>
                  <a:pt x="215738" y="1294403"/>
                </a:cubicBezTo>
                <a:cubicBezTo>
                  <a:pt x="99884" y="1300099"/>
                  <a:pt x="18427" y="1211201"/>
                  <a:pt x="0" y="1078665"/>
                </a:cubicBezTo>
                <a:cubicBezTo>
                  <a:pt x="20530" y="885800"/>
                  <a:pt x="9928" y="863881"/>
                  <a:pt x="0" y="655831"/>
                </a:cubicBezTo>
                <a:cubicBezTo>
                  <a:pt x="-9928" y="447781"/>
                  <a:pt x="13219" y="384895"/>
                  <a:pt x="0" y="215738"/>
                </a:cubicBezTo>
                <a:close/>
              </a:path>
            </a:pathLst>
          </a:custGeom>
          <a:solidFill>
            <a:srgbClr val="161B4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250569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latin typeface="Barlow" panose="00000500000000000000" pitchFamily="2" charset="0"/>
              </a:rPr>
              <a:t>Jessica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89EF5BD-11D2-AC01-FAAF-648B52BF2679}"/>
              </a:ext>
            </a:extLst>
          </p:cNvPr>
          <p:cNvSpPr/>
          <p:nvPr/>
        </p:nvSpPr>
        <p:spPr>
          <a:xfrm>
            <a:off x="9808138" y="3617715"/>
            <a:ext cx="1367035" cy="1294403"/>
          </a:xfrm>
          <a:custGeom>
            <a:avLst/>
            <a:gdLst>
              <a:gd name="connsiteX0" fmla="*/ 0 w 1367035"/>
              <a:gd name="connsiteY0" fmla="*/ 215738 h 1294403"/>
              <a:gd name="connsiteX1" fmla="*/ 215738 w 1367035"/>
              <a:gd name="connsiteY1" fmla="*/ 0 h 1294403"/>
              <a:gd name="connsiteX2" fmla="*/ 702229 w 1367035"/>
              <a:gd name="connsiteY2" fmla="*/ 0 h 1294403"/>
              <a:gd name="connsiteX3" fmla="*/ 1151297 w 1367035"/>
              <a:gd name="connsiteY3" fmla="*/ 0 h 1294403"/>
              <a:gd name="connsiteX4" fmla="*/ 1367035 w 1367035"/>
              <a:gd name="connsiteY4" fmla="*/ 215738 h 1294403"/>
              <a:gd name="connsiteX5" fmla="*/ 1367035 w 1367035"/>
              <a:gd name="connsiteY5" fmla="*/ 629943 h 1294403"/>
              <a:gd name="connsiteX6" fmla="*/ 1367035 w 1367035"/>
              <a:gd name="connsiteY6" fmla="*/ 1078665 h 1294403"/>
              <a:gd name="connsiteX7" fmla="*/ 1151297 w 1367035"/>
              <a:gd name="connsiteY7" fmla="*/ 1294403 h 1294403"/>
              <a:gd name="connsiteX8" fmla="*/ 711584 w 1367035"/>
              <a:gd name="connsiteY8" fmla="*/ 1294403 h 1294403"/>
              <a:gd name="connsiteX9" fmla="*/ 215738 w 1367035"/>
              <a:gd name="connsiteY9" fmla="*/ 1294403 h 1294403"/>
              <a:gd name="connsiteX10" fmla="*/ 0 w 1367035"/>
              <a:gd name="connsiteY10" fmla="*/ 1078665 h 1294403"/>
              <a:gd name="connsiteX11" fmla="*/ 0 w 1367035"/>
              <a:gd name="connsiteY11" fmla="*/ 638572 h 1294403"/>
              <a:gd name="connsiteX12" fmla="*/ 0 w 1367035"/>
              <a:gd name="connsiteY12" fmla="*/ 215738 h 129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7035" h="1294403" fill="none" extrusionOk="0">
                <a:moveTo>
                  <a:pt x="0" y="215738"/>
                </a:moveTo>
                <a:cubicBezTo>
                  <a:pt x="26470" y="90440"/>
                  <a:pt x="103752" y="-14349"/>
                  <a:pt x="215738" y="0"/>
                </a:cubicBezTo>
                <a:cubicBezTo>
                  <a:pt x="425614" y="5826"/>
                  <a:pt x="549235" y="14612"/>
                  <a:pt x="702229" y="0"/>
                </a:cubicBezTo>
                <a:cubicBezTo>
                  <a:pt x="855223" y="-14612"/>
                  <a:pt x="953047" y="7346"/>
                  <a:pt x="1151297" y="0"/>
                </a:cubicBezTo>
                <a:cubicBezTo>
                  <a:pt x="1271408" y="-16194"/>
                  <a:pt x="1384293" y="113004"/>
                  <a:pt x="1367035" y="215738"/>
                </a:cubicBezTo>
                <a:cubicBezTo>
                  <a:pt x="1348214" y="299046"/>
                  <a:pt x="1363593" y="428518"/>
                  <a:pt x="1367035" y="629943"/>
                </a:cubicBezTo>
                <a:cubicBezTo>
                  <a:pt x="1370477" y="831369"/>
                  <a:pt x="1346622" y="950003"/>
                  <a:pt x="1367035" y="1078665"/>
                </a:cubicBezTo>
                <a:cubicBezTo>
                  <a:pt x="1367746" y="1227272"/>
                  <a:pt x="1265866" y="1287365"/>
                  <a:pt x="1151297" y="1294403"/>
                </a:cubicBezTo>
                <a:cubicBezTo>
                  <a:pt x="977497" y="1309639"/>
                  <a:pt x="901697" y="1288721"/>
                  <a:pt x="711584" y="1294403"/>
                </a:cubicBezTo>
                <a:cubicBezTo>
                  <a:pt x="521471" y="1300085"/>
                  <a:pt x="423533" y="1311089"/>
                  <a:pt x="215738" y="1294403"/>
                </a:cubicBezTo>
                <a:cubicBezTo>
                  <a:pt x="114078" y="1303925"/>
                  <a:pt x="14070" y="1203792"/>
                  <a:pt x="0" y="1078665"/>
                </a:cubicBezTo>
                <a:cubicBezTo>
                  <a:pt x="-17017" y="950344"/>
                  <a:pt x="-11166" y="789851"/>
                  <a:pt x="0" y="638572"/>
                </a:cubicBezTo>
                <a:cubicBezTo>
                  <a:pt x="11166" y="487293"/>
                  <a:pt x="-14715" y="374023"/>
                  <a:pt x="0" y="215738"/>
                </a:cubicBezTo>
                <a:close/>
              </a:path>
              <a:path w="1367035" h="1294403" stroke="0" extrusionOk="0">
                <a:moveTo>
                  <a:pt x="0" y="215738"/>
                </a:moveTo>
                <a:cubicBezTo>
                  <a:pt x="10008" y="87830"/>
                  <a:pt x="82021" y="-3682"/>
                  <a:pt x="215738" y="0"/>
                </a:cubicBezTo>
                <a:cubicBezTo>
                  <a:pt x="343603" y="8692"/>
                  <a:pt x="489936" y="-16831"/>
                  <a:pt x="655451" y="0"/>
                </a:cubicBezTo>
                <a:cubicBezTo>
                  <a:pt x="820966" y="16831"/>
                  <a:pt x="938228" y="1324"/>
                  <a:pt x="1151297" y="0"/>
                </a:cubicBezTo>
                <a:cubicBezTo>
                  <a:pt x="1254436" y="8223"/>
                  <a:pt x="1345373" y="112461"/>
                  <a:pt x="1367035" y="215738"/>
                </a:cubicBezTo>
                <a:cubicBezTo>
                  <a:pt x="1363137" y="309764"/>
                  <a:pt x="1386148" y="458966"/>
                  <a:pt x="1367035" y="664460"/>
                </a:cubicBezTo>
                <a:cubicBezTo>
                  <a:pt x="1347922" y="869954"/>
                  <a:pt x="1357038" y="921893"/>
                  <a:pt x="1367035" y="1078665"/>
                </a:cubicBezTo>
                <a:cubicBezTo>
                  <a:pt x="1395744" y="1204126"/>
                  <a:pt x="1263548" y="1298447"/>
                  <a:pt x="1151297" y="1294403"/>
                </a:cubicBezTo>
                <a:cubicBezTo>
                  <a:pt x="1042056" y="1314011"/>
                  <a:pt x="921364" y="1309836"/>
                  <a:pt x="702229" y="1294403"/>
                </a:cubicBezTo>
                <a:cubicBezTo>
                  <a:pt x="483094" y="1278970"/>
                  <a:pt x="374056" y="1299938"/>
                  <a:pt x="215738" y="1294403"/>
                </a:cubicBezTo>
                <a:cubicBezTo>
                  <a:pt x="99884" y="1300099"/>
                  <a:pt x="18427" y="1211201"/>
                  <a:pt x="0" y="1078665"/>
                </a:cubicBezTo>
                <a:cubicBezTo>
                  <a:pt x="20530" y="885800"/>
                  <a:pt x="9928" y="863881"/>
                  <a:pt x="0" y="655831"/>
                </a:cubicBezTo>
                <a:cubicBezTo>
                  <a:pt x="-9928" y="447781"/>
                  <a:pt x="13219" y="384895"/>
                  <a:pt x="0" y="215738"/>
                </a:cubicBezTo>
                <a:close/>
              </a:path>
            </a:pathLst>
          </a:custGeom>
          <a:solidFill>
            <a:srgbClr val="29B7D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250569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latin typeface="Barlow" panose="00000500000000000000" pitchFamily="2" charset="0"/>
              </a:rPr>
              <a:t>Jayden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FD39C34-C7C3-2923-5C10-423D5022088B}"/>
              </a:ext>
            </a:extLst>
          </p:cNvPr>
          <p:cNvSpPr/>
          <p:nvPr/>
        </p:nvSpPr>
        <p:spPr>
          <a:xfrm>
            <a:off x="5681685" y="6122405"/>
            <a:ext cx="2137633" cy="670794"/>
          </a:xfrm>
          <a:custGeom>
            <a:avLst/>
            <a:gdLst>
              <a:gd name="connsiteX0" fmla="*/ 0 w 2137633"/>
              <a:gd name="connsiteY0" fmla="*/ 111801 h 670794"/>
              <a:gd name="connsiteX1" fmla="*/ 111801 w 2137633"/>
              <a:gd name="connsiteY1" fmla="*/ 0 h 670794"/>
              <a:gd name="connsiteX2" fmla="*/ 788092 w 2137633"/>
              <a:gd name="connsiteY2" fmla="*/ 0 h 670794"/>
              <a:gd name="connsiteX3" fmla="*/ 1387822 w 2137633"/>
              <a:gd name="connsiteY3" fmla="*/ 0 h 670794"/>
              <a:gd name="connsiteX4" fmla="*/ 2025832 w 2137633"/>
              <a:gd name="connsiteY4" fmla="*/ 0 h 670794"/>
              <a:gd name="connsiteX5" fmla="*/ 2137633 w 2137633"/>
              <a:gd name="connsiteY5" fmla="*/ 111801 h 670794"/>
              <a:gd name="connsiteX6" fmla="*/ 2137633 w 2137633"/>
              <a:gd name="connsiteY6" fmla="*/ 558993 h 670794"/>
              <a:gd name="connsiteX7" fmla="*/ 2025832 w 2137633"/>
              <a:gd name="connsiteY7" fmla="*/ 670794 h 670794"/>
              <a:gd name="connsiteX8" fmla="*/ 1445243 w 2137633"/>
              <a:gd name="connsiteY8" fmla="*/ 670794 h 670794"/>
              <a:gd name="connsiteX9" fmla="*/ 845513 w 2137633"/>
              <a:gd name="connsiteY9" fmla="*/ 670794 h 670794"/>
              <a:gd name="connsiteX10" fmla="*/ 111801 w 2137633"/>
              <a:gd name="connsiteY10" fmla="*/ 670794 h 670794"/>
              <a:gd name="connsiteX11" fmla="*/ 0 w 2137633"/>
              <a:gd name="connsiteY11" fmla="*/ 558993 h 670794"/>
              <a:gd name="connsiteX12" fmla="*/ 0 w 2137633"/>
              <a:gd name="connsiteY12" fmla="*/ 111801 h 670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7633" h="670794" fill="none" extrusionOk="0">
                <a:moveTo>
                  <a:pt x="0" y="111801"/>
                </a:moveTo>
                <a:cubicBezTo>
                  <a:pt x="2997" y="49359"/>
                  <a:pt x="56239" y="-12388"/>
                  <a:pt x="111801" y="0"/>
                </a:cubicBezTo>
                <a:cubicBezTo>
                  <a:pt x="259224" y="15348"/>
                  <a:pt x="641092" y="24532"/>
                  <a:pt x="788092" y="0"/>
                </a:cubicBezTo>
                <a:cubicBezTo>
                  <a:pt x="935092" y="-24532"/>
                  <a:pt x="1183510" y="-6857"/>
                  <a:pt x="1387822" y="0"/>
                </a:cubicBezTo>
                <a:cubicBezTo>
                  <a:pt x="1592134" y="6857"/>
                  <a:pt x="1883412" y="26395"/>
                  <a:pt x="2025832" y="0"/>
                </a:cubicBezTo>
                <a:cubicBezTo>
                  <a:pt x="2083196" y="3648"/>
                  <a:pt x="2130451" y="41412"/>
                  <a:pt x="2137633" y="111801"/>
                </a:cubicBezTo>
                <a:cubicBezTo>
                  <a:pt x="2143515" y="297125"/>
                  <a:pt x="2138928" y="360310"/>
                  <a:pt x="2137633" y="558993"/>
                </a:cubicBezTo>
                <a:cubicBezTo>
                  <a:pt x="2137905" y="632018"/>
                  <a:pt x="2084662" y="666313"/>
                  <a:pt x="2025832" y="670794"/>
                </a:cubicBezTo>
                <a:cubicBezTo>
                  <a:pt x="1850954" y="643796"/>
                  <a:pt x="1582496" y="657258"/>
                  <a:pt x="1445243" y="670794"/>
                </a:cubicBezTo>
                <a:cubicBezTo>
                  <a:pt x="1307990" y="684330"/>
                  <a:pt x="1058496" y="684025"/>
                  <a:pt x="845513" y="670794"/>
                </a:cubicBezTo>
                <a:cubicBezTo>
                  <a:pt x="632530" y="657564"/>
                  <a:pt x="439138" y="655136"/>
                  <a:pt x="111801" y="670794"/>
                </a:cubicBezTo>
                <a:cubicBezTo>
                  <a:pt x="48487" y="667512"/>
                  <a:pt x="-7664" y="619956"/>
                  <a:pt x="0" y="558993"/>
                </a:cubicBezTo>
                <a:cubicBezTo>
                  <a:pt x="15356" y="342390"/>
                  <a:pt x="6800" y="302837"/>
                  <a:pt x="0" y="111801"/>
                </a:cubicBezTo>
                <a:close/>
              </a:path>
              <a:path w="2137633" h="670794" stroke="0" extrusionOk="0">
                <a:moveTo>
                  <a:pt x="0" y="111801"/>
                </a:moveTo>
                <a:cubicBezTo>
                  <a:pt x="11236" y="40221"/>
                  <a:pt x="43581" y="-1636"/>
                  <a:pt x="111801" y="0"/>
                </a:cubicBezTo>
                <a:cubicBezTo>
                  <a:pt x="363517" y="15083"/>
                  <a:pt x="404819" y="19869"/>
                  <a:pt x="692390" y="0"/>
                </a:cubicBezTo>
                <a:cubicBezTo>
                  <a:pt x="979961" y="-19869"/>
                  <a:pt x="1023347" y="-20807"/>
                  <a:pt x="1272980" y="0"/>
                </a:cubicBezTo>
                <a:cubicBezTo>
                  <a:pt x="1522613" y="20807"/>
                  <a:pt x="1746355" y="-23891"/>
                  <a:pt x="2025832" y="0"/>
                </a:cubicBezTo>
                <a:cubicBezTo>
                  <a:pt x="2088087" y="3204"/>
                  <a:pt x="2136217" y="41840"/>
                  <a:pt x="2137633" y="111801"/>
                </a:cubicBezTo>
                <a:cubicBezTo>
                  <a:pt x="2118038" y="323739"/>
                  <a:pt x="2129587" y="451722"/>
                  <a:pt x="2137633" y="558993"/>
                </a:cubicBezTo>
                <a:cubicBezTo>
                  <a:pt x="2147123" y="622826"/>
                  <a:pt x="2076160" y="677488"/>
                  <a:pt x="2025832" y="670794"/>
                </a:cubicBezTo>
                <a:cubicBezTo>
                  <a:pt x="1751433" y="697478"/>
                  <a:pt x="1709400" y="668937"/>
                  <a:pt x="1426102" y="670794"/>
                </a:cubicBezTo>
                <a:cubicBezTo>
                  <a:pt x="1142804" y="672652"/>
                  <a:pt x="964473" y="662706"/>
                  <a:pt x="826373" y="670794"/>
                </a:cubicBezTo>
                <a:cubicBezTo>
                  <a:pt x="688273" y="678882"/>
                  <a:pt x="406498" y="688372"/>
                  <a:pt x="111801" y="670794"/>
                </a:cubicBezTo>
                <a:cubicBezTo>
                  <a:pt x="57379" y="667193"/>
                  <a:pt x="1182" y="616277"/>
                  <a:pt x="0" y="558993"/>
                </a:cubicBezTo>
                <a:cubicBezTo>
                  <a:pt x="15272" y="380813"/>
                  <a:pt x="2092" y="283190"/>
                  <a:pt x="0" y="111801"/>
                </a:cubicBezTo>
                <a:close/>
              </a:path>
            </a:pathLst>
          </a:custGeom>
          <a:solidFill>
            <a:srgbClr val="6E943C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250569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latin typeface="Barlow" panose="00000500000000000000" pitchFamily="2" charset="0"/>
              </a:rPr>
              <a:t>YOU!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3EFCABA4-630B-A389-BFD6-7811D6EB5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1266" y="2877869"/>
            <a:ext cx="1343203" cy="20827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38181CF-603A-BC11-A477-22E422217D74}"/>
              </a:ext>
            </a:extLst>
          </p:cNvPr>
          <p:cNvSpPr/>
          <p:nvPr/>
        </p:nvSpPr>
        <p:spPr>
          <a:xfrm>
            <a:off x="194669" y="1483252"/>
            <a:ext cx="1571180" cy="1366559"/>
          </a:xfrm>
          <a:custGeom>
            <a:avLst/>
            <a:gdLst>
              <a:gd name="connsiteX0" fmla="*/ 0 w 1571180"/>
              <a:gd name="connsiteY0" fmla="*/ 227764 h 1366559"/>
              <a:gd name="connsiteX1" fmla="*/ 227764 w 1571180"/>
              <a:gd name="connsiteY1" fmla="*/ 0 h 1366559"/>
              <a:gd name="connsiteX2" fmla="*/ 752120 w 1571180"/>
              <a:gd name="connsiteY2" fmla="*/ 0 h 1366559"/>
              <a:gd name="connsiteX3" fmla="*/ 1343416 w 1571180"/>
              <a:gd name="connsiteY3" fmla="*/ 0 h 1366559"/>
              <a:gd name="connsiteX4" fmla="*/ 1571180 w 1571180"/>
              <a:gd name="connsiteY4" fmla="*/ 227764 h 1366559"/>
              <a:gd name="connsiteX5" fmla="*/ 1571180 w 1571180"/>
              <a:gd name="connsiteY5" fmla="*/ 683280 h 1366559"/>
              <a:gd name="connsiteX6" fmla="*/ 1571180 w 1571180"/>
              <a:gd name="connsiteY6" fmla="*/ 1138795 h 1366559"/>
              <a:gd name="connsiteX7" fmla="*/ 1343416 w 1571180"/>
              <a:gd name="connsiteY7" fmla="*/ 1366559 h 1366559"/>
              <a:gd name="connsiteX8" fmla="*/ 763277 w 1571180"/>
              <a:gd name="connsiteY8" fmla="*/ 1366559 h 1366559"/>
              <a:gd name="connsiteX9" fmla="*/ 227764 w 1571180"/>
              <a:gd name="connsiteY9" fmla="*/ 1366559 h 1366559"/>
              <a:gd name="connsiteX10" fmla="*/ 0 w 1571180"/>
              <a:gd name="connsiteY10" fmla="*/ 1138795 h 1366559"/>
              <a:gd name="connsiteX11" fmla="*/ 0 w 1571180"/>
              <a:gd name="connsiteY11" fmla="*/ 701500 h 1366559"/>
              <a:gd name="connsiteX12" fmla="*/ 0 w 1571180"/>
              <a:gd name="connsiteY12" fmla="*/ 227764 h 1366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71180" h="1366559" fill="none" extrusionOk="0">
                <a:moveTo>
                  <a:pt x="0" y="227764"/>
                </a:moveTo>
                <a:cubicBezTo>
                  <a:pt x="17375" y="92333"/>
                  <a:pt x="117768" y="-4141"/>
                  <a:pt x="227764" y="0"/>
                </a:cubicBezTo>
                <a:cubicBezTo>
                  <a:pt x="469963" y="6972"/>
                  <a:pt x="630689" y="22407"/>
                  <a:pt x="752120" y="0"/>
                </a:cubicBezTo>
                <a:cubicBezTo>
                  <a:pt x="873551" y="-22407"/>
                  <a:pt x="1163440" y="9567"/>
                  <a:pt x="1343416" y="0"/>
                </a:cubicBezTo>
                <a:cubicBezTo>
                  <a:pt x="1496661" y="9905"/>
                  <a:pt x="1548378" y="99590"/>
                  <a:pt x="1571180" y="227764"/>
                </a:cubicBezTo>
                <a:cubicBezTo>
                  <a:pt x="1554201" y="328177"/>
                  <a:pt x="1589997" y="581835"/>
                  <a:pt x="1571180" y="683280"/>
                </a:cubicBezTo>
                <a:cubicBezTo>
                  <a:pt x="1552363" y="784725"/>
                  <a:pt x="1582849" y="1027488"/>
                  <a:pt x="1571180" y="1138795"/>
                </a:cubicBezTo>
                <a:cubicBezTo>
                  <a:pt x="1575603" y="1241595"/>
                  <a:pt x="1484722" y="1351490"/>
                  <a:pt x="1343416" y="1366559"/>
                </a:cubicBezTo>
                <a:cubicBezTo>
                  <a:pt x="1146950" y="1351280"/>
                  <a:pt x="1015804" y="1388902"/>
                  <a:pt x="763277" y="1366559"/>
                </a:cubicBezTo>
                <a:cubicBezTo>
                  <a:pt x="510750" y="1344216"/>
                  <a:pt x="451223" y="1387517"/>
                  <a:pt x="227764" y="1366559"/>
                </a:cubicBezTo>
                <a:cubicBezTo>
                  <a:pt x="91960" y="1374166"/>
                  <a:pt x="12436" y="1270938"/>
                  <a:pt x="0" y="1138795"/>
                </a:cubicBezTo>
                <a:cubicBezTo>
                  <a:pt x="3771" y="989948"/>
                  <a:pt x="5582" y="792770"/>
                  <a:pt x="0" y="701500"/>
                </a:cubicBezTo>
                <a:cubicBezTo>
                  <a:pt x="-5582" y="610230"/>
                  <a:pt x="-1742" y="349437"/>
                  <a:pt x="0" y="227764"/>
                </a:cubicBezTo>
                <a:close/>
              </a:path>
              <a:path w="1571180" h="1366559" stroke="0" extrusionOk="0">
                <a:moveTo>
                  <a:pt x="0" y="227764"/>
                </a:moveTo>
                <a:cubicBezTo>
                  <a:pt x="-26528" y="86945"/>
                  <a:pt x="80730" y="-20343"/>
                  <a:pt x="227764" y="0"/>
                </a:cubicBezTo>
                <a:cubicBezTo>
                  <a:pt x="446657" y="-523"/>
                  <a:pt x="616051" y="6648"/>
                  <a:pt x="796747" y="0"/>
                </a:cubicBezTo>
                <a:cubicBezTo>
                  <a:pt x="977443" y="-6648"/>
                  <a:pt x="1147656" y="-9682"/>
                  <a:pt x="1343416" y="0"/>
                </a:cubicBezTo>
                <a:cubicBezTo>
                  <a:pt x="1452797" y="-18575"/>
                  <a:pt x="1569301" y="99500"/>
                  <a:pt x="1571180" y="227764"/>
                </a:cubicBezTo>
                <a:cubicBezTo>
                  <a:pt x="1574936" y="388682"/>
                  <a:pt x="1570885" y="472977"/>
                  <a:pt x="1571180" y="701500"/>
                </a:cubicBezTo>
                <a:cubicBezTo>
                  <a:pt x="1571475" y="930023"/>
                  <a:pt x="1578422" y="954718"/>
                  <a:pt x="1571180" y="1138795"/>
                </a:cubicBezTo>
                <a:cubicBezTo>
                  <a:pt x="1590429" y="1246696"/>
                  <a:pt x="1455840" y="1349769"/>
                  <a:pt x="1343416" y="1366559"/>
                </a:cubicBezTo>
                <a:cubicBezTo>
                  <a:pt x="1234498" y="1376086"/>
                  <a:pt x="1063540" y="1384732"/>
                  <a:pt x="807903" y="1366559"/>
                </a:cubicBezTo>
                <a:cubicBezTo>
                  <a:pt x="552266" y="1348386"/>
                  <a:pt x="389255" y="1341714"/>
                  <a:pt x="227764" y="1366559"/>
                </a:cubicBezTo>
                <a:cubicBezTo>
                  <a:pt x="117283" y="1390428"/>
                  <a:pt x="17" y="1251476"/>
                  <a:pt x="0" y="1138795"/>
                </a:cubicBezTo>
                <a:cubicBezTo>
                  <a:pt x="-6590" y="991813"/>
                  <a:pt x="-5758" y="806205"/>
                  <a:pt x="0" y="674169"/>
                </a:cubicBezTo>
                <a:cubicBezTo>
                  <a:pt x="5758" y="542133"/>
                  <a:pt x="-22107" y="383904"/>
                  <a:pt x="0" y="227764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895130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latin typeface="Barlow" panose="00000500000000000000" pitchFamily="2" charset="0"/>
              </a:rPr>
              <a:t>Our story begins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AE3ECE-35E5-964C-348D-1937BF0763F6}"/>
              </a:ext>
            </a:extLst>
          </p:cNvPr>
          <p:cNvSpPr/>
          <p:nvPr/>
        </p:nvSpPr>
        <p:spPr>
          <a:xfrm>
            <a:off x="1969133" y="3315038"/>
            <a:ext cx="1367035" cy="1294403"/>
          </a:xfrm>
          <a:custGeom>
            <a:avLst/>
            <a:gdLst>
              <a:gd name="connsiteX0" fmla="*/ 0 w 1367035"/>
              <a:gd name="connsiteY0" fmla="*/ 215738 h 1294403"/>
              <a:gd name="connsiteX1" fmla="*/ 215738 w 1367035"/>
              <a:gd name="connsiteY1" fmla="*/ 0 h 1294403"/>
              <a:gd name="connsiteX2" fmla="*/ 702229 w 1367035"/>
              <a:gd name="connsiteY2" fmla="*/ 0 h 1294403"/>
              <a:gd name="connsiteX3" fmla="*/ 1151297 w 1367035"/>
              <a:gd name="connsiteY3" fmla="*/ 0 h 1294403"/>
              <a:gd name="connsiteX4" fmla="*/ 1367035 w 1367035"/>
              <a:gd name="connsiteY4" fmla="*/ 215738 h 1294403"/>
              <a:gd name="connsiteX5" fmla="*/ 1367035 w 1367035"/>
              <a:gd name="connsiteY5" fmla="*/ 629943 h 1294403"/>
              <a:gd name="connsiteX6" fmla="*/ 1367035 w 1367035"/>
              <a:gd name="connsiteY6" fmla="*/ 1078665 h 1294403"/>
              <a:gd name="connsiteX7" fmla="*/ 1151297 w 1367035"/>
              <a:gd name="connsiteY7" fmla="*/ 1294403 h 1294403"/>
              <a:gd name="connsiteX8" fmla="*/ 711584 w 1367035"/>
              <a:gd name="connsiteY8" fmla="*/ 1294403 h 1294403"/>
              <a:gd name="connsiteX9" fmla="*/ 215738 w 1367035"/>
              <a:gd name="connsiteY9" fmla="*/ 1294403 h 1294403"/>
              <a:gd name="connsiteX10" fmla="*/ 0 w 1367035"/>
              <a:gd name="connsiteY10" fmla="*/ 1078665 h 1294403"/>
              <a:gd name="connsiteX11" fmla="*/ 0 w 1367035"/>
              <a:gd name="connsiteY11" fmla="*/ 638572 h 1294403"/>
              <a:gd name="connsiteX12" fmla="*/ 0 w 1367035"/>
              <a:gd name="connsiteY12" fmla="*/ 215738 h 129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7035" h="1294403" fill="none" extrusionOk="0">
                <a:moveTo>
                  <a:pt x="0" y="215738"/>
                </a:moveTo>
                <a:cubicBezTo>
                  <a:pt x="26470" y="90440"/>
                  <a:pt x="103752" y="-14349"/>
                  <a:pt x="215738" y="0"/>
                </a:cubicBezTo>
                <a:cubicBezTo>
                  <a:pt x="425614" y="5826"/>
                  <a:pt x="549235" y="14612"/>
                  <a:pt x="702229" y="0"/>
                </a:cubicBezTo>
                <a:cubicBezTo>
                  <a:pt x="855223" y="-14612"/>
                  <a:pt x="953047" y="7346"/>
                  <a:pt x="1151297" y="0"/>
                </a:cubicBezTo>
                <a:cubicBezTo>
                  <a:pt x="1271408" y="-16194"/>
                  <a:pt x="1384293" y="113004"/>
                  <a:pt x="1367035" y="215738"/>
                </a:cubicBezTo>
                <a:cubicBezTo>
                  <a:pt x="1348214" y="299046"/>
                  <a:pt x="1363593" y="428518"/>
                  <a:pt x="1367035" y="629943"/>
                </a:cubicBezTo>
                <a:cubicBezTo>
                  <a:pt x="1370477" y="831369"/>
                  <a:pt x="1346622" y="950003"/>
                  <a:pt x="1367035" y="1078665"/>
                </a:cubicBezTo>
                <a:cubicBezTo>
                  <a:pt x="1367746" y="1227272"/>
                  <a:pt x="1265866" y="1287365"/>
                  <a:pt x="1151297" y="1294403"/>
                </a:cubicBezTo>
                <a:cubicBezTo>
                  <a:pt x="977497" y="1309639"/>
                  <a:pt x="901697" y="1288721"/>
                  <a:pt x="711584" y="1294403"/>
                </a:cubicBezTo>
                <a:cubicBezTo>
                  <a:pt x="521471" y="1300085"/>
                  <a:pt x="423533" y="1311089"/>
                  <a:pt x="215738" y="1294403"/>
                </a:cubicBezTo>
                <a:cubicBezTo>
                  <a:pt x="114078" y="1303925"/>
                  <a:pt x="14070" y="1203792"/>
                  <a:pt x="0" y="1078665"/>
                </a:cubicBezTo>
                <a:cubicBezTo>
                  <a:pt x="-17017" y="950344"/>
                  <a:pt x="-11166" y="789851"/>
                  <a:pt x="0" y="638572"/>
                </a:cubicBezTo>
                <a:cubicBezTo>
                  <a:pt x="11166" y="487293"/>
                  <a:pt x="-14715" y="374023"/>
                  <a:pt x="0" y="215738"/>
                </a:cubicBezTo>
                <a:close/>
              </a:path>
              <a:path w="1367035" h="1294403" stroke="0" extrusionOk="0">
                <a:moveTo>
                  <a:pt x="0" y="215738"/>
                </a:moveTo>
                <a:cubicBezTo>
                  <a:pt x="10008" y="87830"/>
                  <a:pt x="82021" y="-3682"/>
                  <a:pt x="215738" y="0"/>
                </a:cubicBezTo>
                <a:cubicBezTo>
                  <a:pt x="343603" y="8692"/>
                  <a:pt x="489936" y="-16831"/>
                  <a:pt x="655451" y="0"/>
                </a:cubicBezTo>
                <a:cubicBezTo>
                  <a:pt x="820966" y="16831"/>
                  <a:pt x="938228" y="1324"/>
                  <a:pt x="1151297" y="0"/>
                </a:cubicBezTo>
                <a:cubicBezTo>
                  <a:pt x="1254436" y="8223"/>
                  <a:pt x="1345373" y="112461"/>
                  <a:pt x="1367035" y="215738"/>
                </a:cubicBezTo>
                <a:cubicBezTo>
                  <a:pt x="1363137" y="309764"/>
                  <a:pt x="1386148" y="458966"/>
                  <a:pt x="1367035" y="664460"/>
                </a:cubicBezTo>
                <a:cubicBezTo>
                  <a:pt x="1347922" y="869954"/>
                  <a:pt x="1357038" y="921893"/>
                  <a:pt x="1367035" y="1078665"/>
                </a:cubicBezTo>
                <a:cubicBezTo>
                  <a:pt x="1395744" y="1204126"/>
                  <a:pt x="1263548" y="1298447"/>
                  <a:pt x="1151297" y="1294403"/>
                </a:cubicBezTo>
                <a:cubicBezTo>
                  <a:pt x="1042056" y="1314011"/>
                  <a:pt x="921364" y="1309836"/>
                  <a:pt x="702229" y="1294403"/>
                </a:cubicBezTo>
                <a:cubicBezTo>
                  <a:pt x="483094" y="1278970"/>
                  <a:pt x="374056" y="1299938"/>
                  <a:pt x="215738" y="1294403"/>
                </a:cubicBezTo>
                <a:cubicBezTo>
                  <a:pt x="99884" y="1300099"/>
                  <a:pt x="18427" y="1211201"/>
                  <a:pt x="0" y="1078665"/>
                </a:cubicBezTo>
                <a:cubicBezTo>
                  <a:pt x="20530" y="885800"/>
                  <a:pt x="9928" y="863881"/>
                  <a:pt x="0" y="655831"/>
                </a:cubicBezTo>
                <a:cubicBezTo>
                  <a:pt x="-9928" y="447781"/>
                  <a:pt x="13219" y="384895"/>
                  <a:pt x="0" y="215738"/>
                </a:cubicBezTo>
                <a:close/>
              </a:path>
            </a:pathLst>
          </a:custGeom>
          <a:solidFill>
            <a:srgbClr val="188C9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250569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latin typeface="Barlow" panose="00000500000000000000" pitchFamily="2" charset="0"/>
              </a:rPr>
              <a:t>Jayden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46238B6-0C46-5F77-D364-C1453393E6F5}"/>
              </a:ext>
            </a:extLst>
          </p:cNvPr>
          <p:cNvSpPr/>
          <p:nvPr/>
        </p:nvSpPr>
        <p:spPr>
          <a:xfrm>
            <a:off x="5383467" y="3562634"/>
            <a:ext cx="1367035" cy="1294403"/>
          </a:xfrm>
          <a:custGeom>
            <a:avLst/>
            <a:gdLst>
              <a:gd name="connsiteX0" fmla="*/ 0 w 1367035"/>
              <a:gd name="connsiteY0" fmla="*/ 215738 h 1294403"/>
              <a:gd name="connsiteX1" fmla="*/ 215738 w 1367035"/>
              <a:gd name="connsiteY1" fmla="*/ 0 h 1294403"/>
              <a:gd name="connsiteX2" fmla="*/ 702229 w 1367035"/>
              <a:gd name="connsiteY2" fmla="*/ 0 h 1294403"/>
              <a:gd name="connsiteX3" fmla="*/ 1151297 w 1367035"/>
              <a:gd name="connsiteY3" fmla="*/ 0 h 1294403"/>
              <a:gd name="connsiteX4" fmla="*/ 1367035 w 1367035"/>
              <a:gd name="connsiteY4" fmla="*/ 215738 h 1294403"/>
              <a:gd name="connsiteX5" fmla="*/ 1367035 w 1367035"/>
              <a:gd name="connsiteY5" fmla="*/ 629943 h 1294403"/>
              <a:gd name="connsiteX6" fmla="*/ 1367035 w 1367035"/>
              <a:gd name="connsiteY6" fmla="*/ 1078665 h 1294403"/>
              <a:gd name="connsiteX7" fmla="*/ 1151297 w 1367035"/>
              <a:gd name="connsiteY7" fmla="*/ 1294403 h 1294403"/>
              <a:gd name="connsiteX8" fmla="*/ 711584 w 1367035"/>
              <a:gd name="connsiteY8" fmla="*/ 1294403 h 1294403"/>
              <a:gd name="connsiteX9" fmla="*/ 215738 w 1367035"/>
              <a:gd name="connsiteY9" fmla="*/ 1294403 h 1294403"/>
              <a:gd name="connsiteX10" fmla="*/ 0 w 1367035"/>
              <a:gd name="connsiteY10" fmla="*/ 1078665 h 1294403"/>
              <a:gd name="connsiteX11" fmla="*/ 0 w 1367035"/>
              <a:gd name="connsiteY11" fmla="*/ 638572 h 1294403"/>
              <a:gd name="connsiteX12" fmla="*/ 0 w 1367035"/>
              <a:gd name="connsiteY12" fmla="*/ 215738 h 129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7035" h="1294403" fill="none" extrusionOk="0">
                <a:moveTo>
                  <a:pt x="0" y="215738"/>
                </a:moveTo>
                <a:cubicBezTo>
                  <a:pt x="26470" y="90440"/>
                  <a:pt x="103752" y="-14349"/>
                  <a:pt x="215738" y="0"/>
                </a:cubicBezTo>
                <a:cubicBezTo>
                  <a:pt x="425614" y="5826"/>
                  <a:pt x="549235" y="14612"/>
                  <a:pt x="702229" y="0"/>
                </a:cubicBezTo>
                <a:cubicBezTo>
                  <a:pt x="855223" y="-14612"/>
                  <a:pt x="953047" y="7346"/>
                  <a:pt x="1151297" y="0"/>
                </a:cubicBezTo>
                <a:cubicBezTo>
                  <a:pt x="1271408" y="-16194"/>
                  <a:pt x="1384293" y="113004"/>
                  <a:pt x="1367035" y="215738"/>
                </a:cubicBezTo>
                <a:cubicBezTo>
                  <a:pt x="1348214" y="299046"/>
                  <a:pt x="1363593" y="428518"/>
                  <a:pt x="1367035" y="629943"/>
                </a:cubicBezTo>
                <a:cubicBezTo>
                  <a:pt x="1370477" y="831369"/>
                  <a:pt x="1346622" y="950003"/>
                  <a:pt x="1367035" y="1078665"/>
                </a:cubicBezTo>
                <a:cubicBezTo>
                  <a:pt x="1367746" y="1227272"/>
                  <a:pt x="1265866" y="1287365"/>
                  <a:pt x="1151297" y="1294403"/>
                </a:cubicBezTo>
                <a:cubicBezTo>
                  <a:pt x="977497" y="1309639"/>
                  <a:pt x="901697" y="1288721"/>
                  <a:pt x="711584" y="1294403"/>
                </a:cubicBezTo>
                <a:cubicBezTo>
                  <a:pt x="521471" y="1300085"/>
                  <a:pt x="423533" y="1311089"/>
                  <a:pt x="215738" y="1294403"/>
                </a:cubicBezTo>
                <a:cubicBezTo>
                  <a:pt x="114078" y="1303925"/>
                  <a:pt x="14070" y="1203792"/>
                  <a:pt x="0" y="1078665"/>
                </a:cubicBezTo>
                <a:cubicBezTo>
                  <a:pt x="-17017" y="950344"/>
                  <a:pt x="-11166" y="789851"/>
                  <a:pt x="0" y="638572"/>
                </a:cubicBezTo>
                <a:cubicBezTo>
                  <a:pt x="11166" y="487293"/>
                  <a:pt x="-14715" y="374023"/>
                  <a:pt x="0" y="215738"/>
                </a:cubicBezTo>
                <a:close/>
              </a:path>
              <a:path w="1367035" h="1294403" stroke="0" extrusionOk="0">
                <a:moveTo>
                  <a:pt x="0" y="215738"/>
                </a:moveTo>
                <a:cubicBezTo>
                  <a:pt x="10008" y="87830"/>
                  <a:pt x="82021" y="-3682"/>
                  <a:pt x="215738" y="0"/>
                </a:cubicBezTo>
                <a:cubicBezTo>
                  <a:pt x="343603" y="8692"/>
                  <a:pt x="489936" y="-16831"/>
                  <a:pt x="655451" y="0"/>
                </a:cubicBezTo>
                <a:cubicBezTo>
                  <a:pt x="820966" y="16831"/>
                  <a:pt x="938228" y="1324"/>
                  <a:pt x="1151297" y="0"/>
                </a:cubicBezTo>
                <a:cubicBezTo>
                  <a:pt x="1254436" y="8223"/>
                  <a:pt x="1345373" y="112461"/>
                  <a:pt x="1367035" y="215738"/>
                </a:cubicBezTo>
                <a:cubicBezTo>
                  <a:pt x="1363137" y="309764"/>
                  <a:pt x="1386148" y="458966"/>
                  <a:pt x="1367035" y="664460"/>
                </a:cubicBezTo>
                <a:cubicBezTo>
                  <a:pt x="1347922" y="869954"/>
                  <a:pt x="1357038" y="921893"/>
                  <a:pt x="1367035" y="1078665"/>
                </a:cubicBezTo>
                <a:cubicBezTo>
                  <a:pt x="1395744" y="1204126"/>
                  <a:pt x="1263548" y="1298447"/>
                  <a:pt x="1151297" y="1294403"/>
                </a:cubicBezTo>
                <a:cubicBezTo>
                  <a:pt x="1042056" y="1314011"/>
                  <a:pt x="921364" y="1309836"/>
                  <a:pt x="702229" y="1294403"/>
                </a:cubicBezTo>
                <a:cubicBezTo>
                  <a:pt x="483094" y="1278970"/>
                  <a:pt x="374056" y="1299938"/>
                  <a:pt x="215738" y="1294403"/>
                </a:cubicBezTo>
                <a:cubicBezTo>
                  <a:pt x="99884" y="1300099"/>
                  <a:pt x="18427" y="1211201"/>
                  <a:pt x="0" y="1078665"/>
                </a:cubicBezTo>
                <a:cubicBezTo>
                  <a:pt x="20530" y="885800"/>
                  <a:pt x="9928" y="863881"/>
                  <a:pt x="0" y="655831"/>
                </a:cubicBezTo>
                <a:cubicBezTo>
                  <a:pt x="-9928" y="447781"/>
                  <a:pt x="13219" y="384895"/>
                  <a:pt x="0" y="215738"/>
                </a:cubicBezTo>
                <a:close/>
              </a:path>
            </a:pathLst>
          </a:custGeom>
          <a:solidFill>
            <a:srgbClr val="ED920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250569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latin typeface="Barlow" panose="00000500000000000000" pitchFamily="2" charset="0"/>
              </a:rPr>
              <a:t>Anika</a:t>
            </a:r>
          </a:p>
        </p:txBody>
      </p:sp>
    </p:spTree>
    <p:extLst>
      <p:ext uri="{BB962C8B-B14F-4D97-AF65-F5344CB8AC3E}">
        <p14:creationId xmlns:p14="http://schemas.microsoft.com/office/powerpoint/2010/main" val="201771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7" grpId="0" animBg="1"/>
      <p:bldP spid="10" grpId="0" animBg="1"/>
      <p:bldP spid="2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CW Colour Palette">
      <a:dk1>
        <a:srgbClr val="248BCB"/>
      </a:dk1>
      <a:lt1>
        <a:srgbClr val="FFFFFF"/>
      </a:lt1>
      <a:dk2>
        <a:srgbClr val="161B49"/>
      </a:dk2>
      <a:lt2>
        <a:srgbClr val="E6E7E8"/>
      </a:lt2>
      <a:accent1>
        <a:srgbClr val="29B7D6"/>
      </a:accent1>
      <a:accent2>
        <a:srgbClr val="188C91"/>
      </a:accent2>
      <a:accent3>
        <a:srgbClr val="6E943C"/>
      </a:accent3>
      <a:accent4>
        <a:srgbClr val="B74C89"/>
      </a:accent4>
      <a:accent5>
        <a:srgbClr val="ED9205"/>
      </a:accent5>
      <a:accent6>
        <a:srgbClr val="FFFFFF"/>
      </a:accent6>
      <a:hlink>
        <a:srgbClr val="248BCB"/>
      </a:hlink>
      <a:folHlink>
        <a:srgbClr val="161B49"/>
      </a:folHlink>
    </a:clrScheme>
    <a:fontScheme name="CW Fonts">
      <a:majorFont>
        <a:latin typeface="Bree Serif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861F011-3F59-4659-90E4-29FD590A7949}" vid="{56E6F1BA-D961-4D83-A1D5-C723DD34D0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F55EEE3E6D5E4A9B0E090897E1BF24" ma:contentTypeVersion="13" ma:contentTypeDescription="Create a new document." ma:contentTypeScope="" ma:versionID="066c78c182086039deb51baa9e7e3422">
  <xsd:schema xmlns:xsd="http://www.w3.org/2001/XMLSchema" xmlns:xs="http://www.w3.org/2001/XMLSchema" xmlns:p="http://schemas.microsoft.com/office/2006/metadata/properties" xmlns:ns2="b8e16bce-4428-4af3-8f6c-9c8945248575" xmlns:ns3="d5e48309-5d4d-4172-8575-a773af7204b2" targetNamespace="http://schemas.microsoft.com/office/2006/metadata/properties" ma:root="true" ma:fieldsID="d1b396e2081bccb04180db7de9c1256a" ns2:_="" ns3:_="">
    <xsd:import namespace="b8e16bce-4428-4af3-8f6c-9c8945248575"/>
    <xsd:import namespace="d5e48309-5d4d-4172-8575-a773af7204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e16bce-4428-4af3-8f6c-9c89452485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23a25b60-a5b4-46a2-b8e4-23942eb93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48309-5d4d-4172-8575-a773af7204b2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fcf2f54-de7f-4b2a-aae1-9fb8178b1b10}" ma:internalName="TaxCatchAll" ma:showField="CatchAllData" ma:web="d5e48309-5d4d-4172-8575-a773af7204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e16bce-4428-4af3-8f6c-9c8945248575">
      <Terms xmlns="http://schemas.microsoft.com/office/infopath/2007/PartnerControls"/>
    </lcf76f155ced4ddcb4097134ff3c332f>
    <TaxCatchAll xmlns="d5e48309-5d4d-4172-8575-a773af7204b2" xsi:nil="true"/>
  </documentManagement>
</p:properties>
</file>

<file path=customXml/itemProps1.xml><?xml version="1.0" encoding="utf-8"?>
<ds:datastoreItem xmlns:ds="http://schemas.openxmlformats.org/officeDocument/2006/customXml" ds:itemID="{021D57E9-A583-4BFF-9B90-E7816741CD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566868-24D4-41B2-967D-ADCCA3350D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e16bce-4428-4af3-8f6c-9c8945248575"/>
    <ds:schemaRef ds:uri="d5e48309-5d4d-4172-8575-a773af7204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815ADE-DA2A-4938-8B0C-389689022A2F}">
  <ds:schemaRefs>
    <ds:schemaRef ds:uri="http://schemas.microsoft.com/office/2006/metadata/properties"/>
    <ds:schemaRef ds:uri="http://schemas.microsoft.com/office/infopath/2007/PartnerControls"/>
    <ds:schemaRef ds:uri="b8e16bce-4428-4af3-8f6c-9c8945248575"/>
    <ds:schemaRef ds:uri="d5e48309-5d4d-4172-8575-a773af7204b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CW_Corporate_MasterTemplate_CWC010_V3</Template>
  <TotalTime>273</TotalTime>
  <Words>533</Words>
  <Application>Microsoft Office PowerPoint</Application>
  <PresentationFormat>Widescreen</PresentationFormat>
  <Paragraphs>74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Barlow</vt:lpstr>
      <vt:lpstr>Barlow SemiBold</vt:lpstr>
      <vt:lpstr>Bree Serif</vt:lpstr>
      <vt:lpstr>Calibri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Katherine Meerman</dc:creator>
  <cp:lastModifiedBy>Katherine Meerman</cp:lastModifiedBy>
  <cp:revision>6</cp:revision>
  <dcterms:created xsi:type="dcterms:W3CDTF">2025-07-11T02:34:10Z</dcterms:created>
  <dcterms:modified xsi:type="dcterms:W3CDTF">2025-07-14T21:56:50Z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0x010100A6F55EEE3E6D5E4A9B0E090897E1BF24</vt:lpwstr>
  </property>
</Properties>
</file>